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9" r:id="rId6"/>
    <p:sldId id="331" r:id="rId7"/>
    <p:sldId id="264" r:id="rId8"/>
    <p:sldId id="270" r:id="rId9"/>
    <p:sldId id="260" r:id="rId10"/>
    <p:sldId id="333" r:id="rId11"/>
    <p:sldId id="336" r:id="rId12"/>
    <p:sldId id="332" r:id="rId13"/>
    <p:sldId id="267" r:id="rId14"/>
    <p:sldId id="273" r:id="rId15"/>
    <p:sldId id="326"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B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38494-39ED-4597-80C1-85C3C6EA6927}" v="188" dt="2020-06-16T14:24:36.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85977"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9" d="100"/>
          <a:sy n="109" d="100"/>
        </p:scale>
        <p:origin x="43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0E27C9-7E06-9541-8C29-241EBC616F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4" name="Footer Placeholder 3">
            <a:extLst>
              <a:ext uri="{FF2B5EF4-FFF2-40B4-BE49-F238E27FC236}">
                <a16:creationId xmlns:a16="http://schemas.microsoft.com/office/drawing/2014/main" id="{EC30BBBB-364B-784E-B0FA-D690FB8E7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C319E8A-584D-894D-A8D0-3EAE346F8A81}"/>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9A4908D-47A4-A047-A477-253B3AEEECE9}" type="slidenum">
              <a:rPr lang="en-US" altLang="en-HU"/>
              <a:pPr>
                <a:defRPr/>
              </a:pPr>
              <a:t>‹#›</a:t>
            </a:fld>
            <a:endParaRPr lang="en-US" altLang="en-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7115F9-8EC3-7B46-8A7A-73B8F49A19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240F6C7-B9AA-694F-9F24-6135BCAB520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9D9C4D8-4F7B-D443-A3D3-F7BC65D6E704}" type="datetimeFigureOut">
              <a:rPr lang="en-US"/>
              <a:pPr>
                <a:defRPr/>
              </a:pPr>
              <a:t>19-Jun-20</a:t>
            </a:fld>
            <a:endParaRPr lang="en-US"/>
          </a:p>
        </p:txBody>
      </p:sp>
      <p:sp>
        <p:nvSpPr>
          <p:cNvPr id="4" name="Slide Image Placeholder 3">
            <a:extLst>
              <a:ext uri="{FF2B5EF4-FFF2-40B4-BE49-F238E27FC236}">
                <a16:creationId xmlns:a16="http://schemas.microsoft.com/office/drawing/2014/main" id="{73580E60-5391-A24B-A993-55AF01208FB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6F90860-66EF-5840-83F9-91EACBC9C8E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DF5DD0-9194-9549-8BB4-F78276164DF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E31348C-8E14-6E49-82D6-3B12300921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2DFD761-AFFF-7144-B48B-17549D9F3EA4}" type="slidenum">
              <a:rPr lang="en-US" altLang="en-HU"/>
              <a:pPr>
                <a:defRPr/>
              </a:pPr>
              <a:t>‹#›</a:t>
            </a:fld>
            <a:endParaRPr lang="en-US" altLang="en-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3</a:t>
            </a:fld>
            <a:endParaRPr lang="en-US" altLang="en-HU"/>
          </a:p>
        </p:txBody>
      </p:sp>
    </p:spTree>
    <p:extLst>
      <p:ext uri="{BB962C8B-B14F-4D97-AF65-F5344CB8AC3E}">
        <p14:creationId xmlns:p14="http://schemas.microsoft.com/office/powerpoint/2010/main" val="67276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4</a:t>
            </a:fld>
            <a:endParaRPr lang="en-US" altLang="en-HU"/>
          </a:p>
        </p:txBody>
      </p:sp>
    </p:spTree>
    <p:extLst>
      <p:ext uri="{BB962C8B-B14F-4D97-AF65-F5344CB8AC3E}">
        <p14:creationId xmlns:p14="http://schemas.microsoft.com/office/powerpoint/2010/main" val="334851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err="1"/>
              <a:t>Subscription</a:t>
            </a:r>
            <a:r>
              <a:rPr lang="de-AT" dirty="0"/>
              <a:t> </a:t>
            </a:r>
            <a:r>
              <a:rPr lang="de-AT" dirty="0" err="1"/>
              <a:t>to</a:t>
            </a:r>
            <a:r>
              <a:rPr lang="de-AT" dirty="0"/>
              <a:t>: up2europe, EC </a:t>
            </a:r>
            <a:r>
              <a:rPr lang="de-AT" dirty="0" err="1"/>
              <a:t>funding</a:t>
            </a:r>
            <a:r>
              <a:rPr lang="de-AT" dirty="0"/>
              <a:t> </a:t>
            </a:r>
            <a:r>
              <a:rPr lang="de-AT" dirty="0" err="1"/>
              <a:t>portal</a:t>
            </a:r>
            <a:r>
              <a:rPr lang="de-AT" dirty="0"/>
              <a:t>, </a:t>
            </a:r>
            <a:r>
              <a:rPr lang="de-AT" dirty="0" err="1"/>
              <a:t>involvement</a:t>
            </a:r>
            <a:r>
              <a:rPr lang="de-AT" dirty="0"/>
              <a:t> </a:t>
            </a:r>
            <a:r>
              <a:rPr lang="de-AT" dirty="0" err="1"/>
              <a:t>of</a:t>
            </a:r>
            <a:r>
              <a:rPr lang="de-AT" dirty="0"/>
              <a:t> </a:t>
            </a:r>
            <a:r>
              <a:rPr lang="de-AT" dirty="0" err="1"/>
              <a:t>projects</a:t>
            </a:r>
            <a:r>
              <a:rPr lang="de-AT" dirty="0"/>
              <a:t> fair </a:t>
            </a:r>
            <a:r>
              <a:rPr lang="de-AT" dirty="0" err="1"/>
              <a:t>with</a:t>
            </a:r>
            <a:r>
              <a:rPr lang="de-AT" dirty="0"/>
              <a:t> 170 registered </a:t>
            </a:r>
            <a:r>
              <a:rPr lang="de-AT" dirty="0" err="1"/>
              <a:t>organisations</a:t>
            </a:r>
            <a:r>
              <a:rPr lang="de-AT" dirty="0"/>
              <a:t> </a:t>
            </a:r>
            <a:r>
              <a:rPr lang="de-AT" dirty="0" err="1"/>
              <a:t>involved</a:t>
            </a:r>
            <a:r>
              <a:rPr lang="de-AT" dirty="0"/>
              <a:t> </a:t>
            </a:r>
          </a:p>
          <a:p>
            <a:r>
              <a:rPr lang="de-AT" dirty="0"/>
              <a:t> </a:t>
            </a:r>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5</a:t>
            </a:fld>
            <a:endParaRPr lang="en-US" altLang="en-HU"/>
          </a:p>
        </p:txBody>
      </p:sp>
    </p:spTree>
    <p:extLst>
      <p:ext uri="{BB962C8B-B14F-4D97-AF65-F5344CB8AC3E}">
        <p14:creationId xmlns:p14="http://schemas.microsoft.com/office/powerpoint/2010/main" val="202275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13 </a:t>
            </a:r>
            <a:r>
              <a:rPr lang="de-AT" dirty="0" err="1"/>
              <a:t>organisations</a:t>
            </a:r>
            <a:r>
              <a:rPr lang="de-AT" dirty="0"/>
              <a:t> in Europe, </a:t>
            </a:r>
            <a:r>
              <a:rPr lang="de-AT" dirty="0" err="1"/>
              <a:t>most</a:t>
            </a:r>
            <a:r>
              <a:rPr lang="de-AT" dirty="0"/>
              <a:t> </a:t>
            </a:r>
            <a:r>
              <a:rPr lang="de-AT" dirty="0" err="1"/>
              <a:t>active</a:t>
            </a:r>
            <a:r>
              <a:rPr lang="de-AT" dirty="0"/>
              <a:t> in </a:t>
            </a:r>
            <a:r>
              <a:rPr lang="de-AT" dirty="0" err="1"/>
              <a:t>youth</a:t>
            </a:r>
            <a:r>
              <a:rPr lang="de-AT" dirty="0"/>
              <a:t> </a:t>
            </a:r>
            <a:r>
              <a:rPr lang="de-AT" dirty="0" err="1"/>
              <a:t>work</a:t>
            </a:r>
            <a:endParaRPr lang="de-AT" dirty="0"/>
          </a:p>
          <a:p>
            <a:r>
              <a:rPr lang="de-AT" dirty="0"/>
              <a:t>Lead: </a:t>
            </a:r>
            <a:r>
              <a:rPr lang="de-AT" dirty="0" err="1"/>
              <a:t>Italian</a:t>
            </a:r>
            <a:r>
              <a:rPr lang="de-AT" dirty="0"/>
              <a:t> </a:t>
            </a:r>
            <a:r>
              <a:rPr lang="de-AT" dirty="0" err="1"/>
              <a:t>org</a:t>
            </a:r>
            <a:r>
              <a:rPr lang="de-AT" dirty="0"/>
              <a:t> </a:t>
            </a:r>
            <a:r>
              <a:rPr lang="de-AT" sz="1200" kern="1200" dirty="0">
                <a:solidFill>
                  <a:schemeClr val="tx1"/>
                </a:solidFill>
                <a:effectLst/>
                <a:latin typeface="+mn-lt"/>
                <a:ea typeface="+mn-ea"/>
                <a:cs typeface="+mn-cs"/>
              </a:rPr>
              <a:t>ASSOCIAZIONE INFORMAGIOVANI</a:t>
            </a:r>
          </a:p>
          <a:p>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6</a:t>
            </a:fld>
            <a:endParaRPr lang="en-US" altLang="en-HU"/>
          </a:p>
        </p:txBody>
      </p:sp>
    </p:spTree>
    <p:extLst>
      <p:ext uri="{BB962C8B-B14F-4D97-AF65-F5344CB8AC3E}">
        <p14:creationId xmlns:p14="http://schemas.microsoft.com/office/powerpoint/2010/main" val="372638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a:t>Request </a:t>
            </a:r>
            <a:r>
              <a:rPr lang="de-AT" dirty="0" err="1"/>
              <a:t>for</a:t>
            </a:r>
            <a:r>
              <a:rPr lang="de-AT" dirty="0"/>
              <a:t> </a:t>
            </a:r>
            <a:r>
              <a:rPr lang="de-AT" dirty="0" err="1"/>
              <a:t>co-funding</a:t>
            </a:r>
            <a:r>
              <a:rPr lang="de-AT" dirty="0"/>
              <a:t> </a:t>
            </a:r>
            <a:r>
              <a:rPr lang="de-AT" dirty="0" err="1"/>
              <a:t>for</a:t>
            </a:r>
            <a:r>
              <a:rPr lang="de-AT" dirty="0"/>
              <a:t> </a:t>
            </a:r>
            <a:r>
              <a:rPr lang="de-AT" dirty="0" err="1"/>
              <a:t>research</a:t>
            </a:r>
            <a:r>
              <a:rPr lang="de-AT" dirty="0"/>
              <a:t> </a:t>
            </a:r>
            <a:r>
              <a:rPr lang="de-AT" dirty="0" err="1"/>
              <a:t>part</a:t>
            </a:r>
            <a:r>
              <a:rPr lang="de-AT" dirty="0"/>
              <a:t> </a:t>
            </a:r>
            <a:r>
              <a:rPr lang="de-AT" dirty="0" err="1"/>
              <a:t>by</a:t>
            </a:r>
            <a:r>
              <a:rPr lang="de-AT" dirty="0"/>
              <a:t> FACEBOOK </a:t>
            </a:r>
            <a:r>
              <a:rPr lang="de-AT" dirty="0" err="1"/>
              <a:t>has</a:t>
            </a:r>
            <a:r>
              <a:rPr lang="de-AT" dirty="0"/>
              <a:t> not </a:t>
            </a:r>
            <a:r>
              <a:rPr lang="de-AT" dirty="0" err="1"/>
              <a:t>been</a:t>
            </a:r>
            <a:r>
              <a:rPr lang="de-AT" dirty="0"/>
              <a:t> </a:t>
            </a:r>
            <a:r>
              <a:rPr lang="de-AT" dirty="0" err="1"/>
              <a:t>answered</a:t>
            </a:r>
            <a:r>
              <a:rPr lang="de-AT" dirty="0"/>
              <a:t> (was </a:t>
            </a:r>
            <a:r>
              <a:rPr lang="de-AT" dirty="0" err="1"/>
              <a:t>submitted</a:t>
            </a:r>
            <a:r>
              <a:rPr lang="de-AT" dirty="0"/>
              <a:t> in November)</a:t>
            </a:r>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7</a:t>
            </a:fld>
            <a:endParaRPr lang="en-US" altLang="en-HU"/>
          </a:p>
        </p:txBody>
      </p:sp>
    </p:spTree>
    <p:extLst>
      <p:ext uri="{BB962C8B-B14F-4D97-AF65-F5344CB8AC3E}">
        <p14:creationId xmlns:p14="http://schemas.microsoft.com/office/powerpoint/2010/main" val="4053283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8</a:t>
            </a:fld>
            <a:endParaRPr lang="en-US" altLang="en-HU"/>
          </a:p>
        </p:txBody>
      </p:sp>
    </p:spTree>
    <p:extLst>
      <p:ext uri="{BB962C8B-B14F-4D97-AF65-F5344CB8AC3E}">
        <p14:creationId xmlns:p14="http://schemas.microsoft.com/office/powerpoint/2010/main" val="9440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de-AT" dirty="0" err="1"/>
              <a:t>Has</a:t>
            </a:r>
            <a:r>
              <a:rPr lang="de-AT" dirty="0"/>
              <a:t> </a:t>
            </a:r>
            <a:r>
              <a:rPr lang="de-AT" dirty="0" err="1"/>
              <a:t>anyone</a:t>
            </a:r>
            <a:r>
              <a:rPr lang="de-AT" dirty="0"/>
              <a:t> </a:t>
            </a:r>
            <a:r>
              <a:rPr lang="de-AT" dirty="0" err="1"/>
              <a:t>used</a:t>
            </a:r>
            <a:r>
              <a:rPr lang="de-AT" dirty="0"/>
              <a:t> </a:t>
            </a:r>
            <a:r>
              <a:rPr lang="de-AT" dirty="0" err="1"/>
              <a:t>the</a:t>
            </a:r>
            <a:r>
              <a:rPr lang="de-AT" dirty="0"/>
              <a:t> match-</a:t>
            </a:r>
            <a:r>
              <a:rPr lang="de-AT" dirty="0" err="1"/>
              <a:t>making</a:t>
            </a:r>
            <a:r>
              <a:rPr lang="de-AT" dirty="0"/>
              <a:t> </a:t>
            </a:r>
            <a:r>
              <a:rPr lang="de-AT" dirty="0" err="1"/>
              <a:t>for</a:t>
            </a:r>
            <a:r>
              <a:rPr lang="de-AT" dirty="0"/>
              <a:t> </a:t>
            </a:r>
            <a:r>
              <a:rPr lang="de-AT" dirty="0" err="1"/>
              <a:t>partner</a:t>
            </a:r>
            <a:r>
              <a:rPr lang="de-AT" dirty="0"/>
              <a:t> </a:t>
            </a:r>
            <a:r>
              <a:rPr lang="de-AT" dirty="0" err="1"/>
              <a:t>search</a:t>
            </a:r>
            <a:r>
              <a:rPr lang="de-AT" dirty="0"/>
              <a:t>? </a:t>
            </a:r>
            <a:r>
              <a:rPr lang="de-AT" dirty="0" err="1"/>
              <a:t>If</a:t>
            </a:r>
            <a:r>
              <a:rPr lang="de-AT" dirty="0"/>
              <a:t> so, </a:t>
            </a:r>
            <a:r>
              <a:rPr lang="de-AT" dirty="0" err="1"/>
              <a:t>what</a:t>
            </a:r>
            <a:r>
              <a:rPr lang="de-AT" dirty="0"/>
              <a:t> </a:t>
            </a:r>
            <a:r>
              <a:rPr lang="de-AT" dirty="0" err="1"/>
              <a:t>were</a:t>
            </a:r>
            <a:r>
              <a:rPr lang="de-AT" dirty="0"/>
              <a:t> </a:t>
            </a:r>
            <a:r>
              <a:rPr lang="de-AT" dirty="0" err="1"/>
              <a:t>your</a:t>
            </a:r>
            <a:r>
              <a:rPr lang="de-AT" dirty="0"/>
              <a:t> </a:t>
            </a:r>
            <a:r>
              <a:rPr lang="de-AT" dirty="0" err="1"/>
              <a:t>experiences</a:t>
            </a:r>
            <a:r>
              <a:rPr lang="de-AT" dirty="0"/>
              <a:t>? Any </a:t>
            </a:r>
            <a:r>
              <a:rPr lang="de-AT" dirty="0" err="1"/>
              <a:t>suggestions</a:t>
            </a:r>
            <a:r>
              <a:rPr lang="de-AT" dirty="0"/>
              <a:t>? </a:t>
            </a:r>
            <a:r>
              <a:rPr lang="de-AT" dirty="0" err="1"/>
              <a:t>Improvements</a:t>
            </a:r>
            <a:r>
              <a:rPr lang="de-AT" dirty="0"/>
              <a:t>?</a:t>
            </a:r>
          </a:p>
          <a:p>
            <a:pPr marL="171450" indent="-171450">
              <a:buFontTx/>
              <a:buChar char="-"/>
            </a:pPr>
            <a:r>
              <a:rPr lang="de-AT" dirty="0"/>
              <a:t>Exchange </a:t>
            </a:r>
            <a:r>
              <a:rPr lang="de-AT" dirty="0" err="1"/>
              <a:t>of</a:t>
            </a:r>
            <a:r>
              <a:rPr lang="de-AT" dirty="0"/>
              <a:t> </a:t>
            </a:r>
            <a:r>
              <a:rPr lang="de-AT" dirty="0" err="1"/>
              <a:t>information</a:t>
            </a:r>
            <a:r>
              <a:rPr lang="de-AT" dirty="0"/>
              <a:t> on </a:t>
            </a:r>
            <a:r>
              <a:rPr lang="de-AT" dirty="0" err="1"/>
              <a:t>calls</a:t>
            </a:r>
            <a:r>
              <a:rPr lang="de-AT" dirty="0"/>
              <a:t> </a:t>
            </a:r>
          </a:p>
          <a:p>
            <a:pPr marL="171450" indent="-171450">
              <a:buFontTx/>
              <a:buChar char="-"/>
            </a:pPr>
            <a:r>
              <a:rPr lang="de-AT" dirty="0" err="1"/>
              <a:t>how</a:t>
            </a:r>
            <a:r>
              <a:rPr lang="de-AT" dirty="0"/>
              <a:t> </a:t>
            </a:r>
            <a:r>
              <a:rPr lang="de-AT" dirty="0" err="1"/>
              <a:t>shall</a:t>
            </a:r>
            <a:r>
              <a:rPr lang="de-AT" dirty="0"/>
              <a:t> </a:t>
            </a:r>
            <a:r>
              <a:rPr lang="de-AT" dirty="0" err="1"/>
              <a:t>we</a:t>
            </a:r>
            <a:r>
              <a:rPr lang="de-AT" dirty="0"/>
              <a:t> deal </a:t>
            </a:r>
            <a:r>
              <a:rPr lang="de-AT" dirty="0" err="1"/>
              <a:t>with</a:t>
            </a:r>
            <a:r>
              <a:rPr lang="de-AT" dirty="0"/>
              <a:t> </a:t>
            </a:r>
            <a:r>
              <a:rPr lang="de-AT" dirty="0" err="1"/>
              <a:t>requests</a:t>
            </a:r>
            <a:r>
              <a:rPr lang="de-AT" dirty="0"/>
              <a:t> </a:t>
            </a:r>
            <a:r>
              <a:rPr lang="de-AT" dirty="0" err="1"/>
              <a:t>for</a:t>
            </a:r>
            <a:r>
              <a:rPr lang="de-AT" dirty="0"/>
              <a:t> </a:t>
            </a:r>
            <a:r>
              <a:rPr lang="de-AT" dirty="0" err="1"/>
              <a:t>cooperation</a:t>
            </a:r>
            <a:r>
              <a:rPr lang="de-AT" dirty="0"/>
              <a:t> </a:t>
            </a:r>
            <a:r>
              <a:rPr lang="de-AT" dirty="0" err="1"/>
              <a:t>when</a:t>
            </a:r>
            <a:r>
              <a:rPr lang="de-AT" dirty="0"/>
              <a:t> INACH </a:t>
            </a:r>
            <a:r>
              <a:rPr lang="de-AT" dirty="0" err="1"/>
              <a:t>cannot</a:t>
            </a:r>
            <a:r>
              <a:rPr lang="de-AT" dirty="0"/>
              <a:t> </a:t>
            </a:r>
            <a:r>
              <a:rPr lang="de-AT" dirty="0" err="1"/>
              <a:t>be</a:t>
            </a:r>
            <a:r>
              <a:rPr lang="de-AT" dirty="0"/>
              <a:t> </a:t>
            </a:r>
            <a:r>
              <a:rPr lang="de-AT" dirty="0" err="1"/>
              <a:t>involved</a:t>
            </a:r>
            <a:r>
              <a:rPr lang="de-AT" dirty="0"/>
              <a:t>?</a:t>
            </a:r>
          </a:p>
          <a:p>
            <a:pPr marL="171450" indent="-171450">
              <a:buFontTx/>
              <a:buChar char="-"/>
            </a:pPr>
            <a:r>
              <a:rPr lang="de-AT" dirty="0" err="1"/>
              <a:t>How</a:t>
            </a:r>
            <a:r>
              <a:rPr lang="de-AT" dirty="0"/>
              <a:t> </a:t>
            </a:r>
            <a:r>
              <a:rPr lang="de-AT" dirty="0" err="1"/>
              <a:t>can</a:t>
            </a:r>
            <a:r>
              <a:rPr lang="de-AT" dirty="0"/>
              <a:t> </a:t>
            </a:r>
            <a:r>
              <a:rPr lang="de-AT" dirty="0" err="1"/>
              <a:t>we</a:t>
            </a:r>
            <a:r>
              <a:rPr lang="de-AT" dirty="0"/>
              <a:t> </a:t>
            </a:r>
            <a:r>
              <a:rPr lang="de-AT" dirty="0" err="1"/>
              <a:t>establish</a:t>
            </a:r>
            <a:r>
              <a:rPr lang="de-AT" dirty="0"/>
              <a:t> </a:t>
            </a:r>
            <a:r>
              <a:rPr lang="de-AT" dirty="0" err="1"/>
              <a:t>synergies</a:t>
            </a:r>
            <a:r>
              <a:rPr lang="de-AT" dirty="0"/>
              <a:t> and </a:t>
            </a:r>
            <a:r>
              <a:rPr lang="de-AT" dirty="0" err="1"/>
              <a:t>collaboration</a:t>
            </a:r>
            <a:r>
              <a:rPr lang="de-AT" dirty="0"/>
              <a:t> </a:t>
            </a:r>
            <a:r>
              <a:rPr lang="de-AT" dirty="0" err="1"/>
              <a:t>with</a:t>
            </a:r>
            <a:r>
              <a:rPr lang="de-AT" dirty="0"/>
              <a:t> </a:t>
            </a:r>
            <a:r>
              <a:rPr lang="de-AT" dirty="0" err="1"/>
              <a:t>other</a:t>
            </a:r>
            <a:r>
              <a:rPr lang="de-AT" dirty="0"/>
              <a:t> </a:t>
            </a:r>
            <a:r>
              <a:rPr lang="de-AT" dirty="0" err="1"/>
              <a:t>projects</a:t>
            </a:r>
            <a:r>
              <a:rPr lang="de-AT" dirty="0"/>
              <a:t> </a:t>
            </a:r>
            <a:r>
              <a:rPr lang="de-AT" dirty="0" err="1"/>
              <a:t>run</a:t>
            </a:r>
            <a:r>
              <a:rPr lang="de-AT" dirty="0"/>
              <a:t> </a:t>
            </a:r>
            <a:r>
              <a:rPr lang="de-AT" dirty="0" err="1"/>
              <a:t>by</a:t>
            </a:r>
            <a:r>
              <a:rPr lang="de-AT" dirty="0"/>
              <a:t> INACH </a:t>
            </a:r>
            <a:r>
              <a:rPr lang="de-AT" dirty="0" err="1"/>
              <a:t>members</a:t>
            </a:r>
            <a:r>
              <a:rPr lang="de-AT" dirty="0"/>
              <a:t>?</a:t>
            </a:r>
          </a:p>
          <a:p>
            <a:pPr marL="0" indent="0">
              <a:buFontTx/>
              <a:buNone/>
            </a:pPr>
            <a:endParaRPr lang="de-AT"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10</a:t>
            </a:fld>
            <a:endParaRPr lang="en-US" altLang="en-HU"/>
          </a:p>
        </p:txBody>
      </p:sp>
    </p:spTree>
    <p:extLst>
      <p:ext uri="{BB962C8B-B14F-4D97-AF65-F5344CB8AC3E}">
        <p14:creationId xmlns:p14="http://schemas.microsoft.com/office/powerpoint/2010/main" val="59159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2DFD761-AFFF-7144-B48B-17549D9F3EA4}" type="slidenum">
              <a:rPr lang="en-US" altLang="en-HU" smtClean="0"/>
              <a:pPr>
                <a:defRPr/>
              </a:pPr>
              <a:t>12</a:t>
            </a:fld>
            <a:endParaRPr lang="en-US" altLang="en-HU"/>
          </a:p>
        </p:txBody>
      </p:sp>
    </p:spTree>
    <p:extLst>
      <p:ext uri="{BB962C8B-B14F-4D97-AF65-F5344CB8AC3E}">
        <p14:creationId xmlns:p14="http://schemas.microsoft.com/office/powerpoint/2010/main" val="3129333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85018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3054927" cy="4322618"/>
          </a:xfrm>
          <a:custGeom>
            <a:avLst/>
            <a:gdLst>
              <a:gd name="connsiteX0" fmla="*/ 0 w 3054927"/>
              <a:gd name="connsiteY0" fmla="*/ 0 h 4322618"/>
              <a:gd name="connsiteX1" fmla="*/ 3054927 w 3054927"/>
              <a:gd name="connsiteY1" fmla="*/ 0 h 4322618"/>
              <a:gd name="connsiteX2" fmla="*/ 3054927 w 3054927"/>
              <a:gd name="connsiteY2" fmla="*/ 4322618 h 4322618"/>
              <a:gd name="connsiteX3" fmla="*/ 0 w 3054927"/>
              <a:gd name="connsiteY3" fmla="*/ 4322618 h 4322618"/>
            </a:gdLst>
            <a:ahLst/>
            <a:cxnLst>
              <a:cxn ang="0">
                <a:pos x="connsiteX0" y="connsiteY0"/>
              </a:cxn>
              <a:cxn ang="0">
                <a:pos x="connsiteX1" y="connsiteY1"/>
              </a:cxn>
              <a:cxn ang="0">
                <a:pos x="connsiteX2" y="connsiteY2"/>
              </a:cxn>
              <a:cxn ang="0">
                <a:pos x="connsiteX3" y="connsiteY3"/>
              </a:cxn>
            </a:cxnLst>
            <a:rect l="l" t="t" r="r" b="b"/>
            <a:pathLst>
              <a:path w="3054927" h="4322618">
                <a:moveTo>
                  <a:pt x="0" y="0"/>
                </a:moveTo>
                <a:lnTo>
                  <a:pt x="3054927" y="0"/>
                </a:lnTo>
                <a:lnTo>
                  <a:pt x="3054927" y="4322618"/>
                </a:lnTo>
                <a:lnTo>
                  <a:pt x="0" y="4322618"/>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9" name="Picture Placeholder 8"/>
          <p:cNvSpPr>
            <a:spLocks noGrp="1"/>
          </p:cNvSpPr>
          <p:nvPr>
            <p:ph type="pic" sz="quarter" idx="11"/>
          </p:nvPr>
        </p:nvSpPr>
        <p:spPr>
          <a:xfrm>
            <a:off x="5798127" y="4322618"/>
            <a:ext cx="5694218" cy="2535382"/>
          </a:xfrm>
          <a:custGeom>
            <a:avLst/>
            <a:gdLst>
              <a:gd name="connsiteX0" fmla="*/ 0 w 5694218"/>
              <a:gd name="connsiteY0" fmla="*/ 0 h 2535382"/>
              <a:gd name="connsiteX1" fmla="*/ 5694218 w 5694218"/>
              <a:gd name="connsiteY1" fmla="*/ 0 h 2535382"/>
              <a:gd name="connsiteX2" fmla="*/ 5694218 w 5694218"/>
              <a:gd name="connsiteY2" fmla="*/ 2535382 h 2535382"/>
              <a:gd name="connsiteX3" fmla="*/ 0 w 5694218"/>
              <a:gd name="connsiteY3" fmla="*/ 2535382 h 2535382"/>
            </a:gdLst>
            <a:ahLst/>
            <a:cxnLst>
              <a:cxn ang="0">
                <a:pos x="connsiteX0" y="connsiteY0"/>
              </a:cxn>
              <a:cxn ang="0">
                <a:pos x="connsiteX1" y="connsiteY1"/>
              </a:cxn>
              <a:cxn ang="0">
                <a:pos x="connsiteX2" y="connsiteY2"/>
              </a:cxn>
              <a:cxn ang="0">
                <a:pos x="connsiteX3" y="connsiteY3"/>
              </a:cxn>
            </a:cxnLst>
            <a:rect l="l" t="t" r="r" b="b"/>
            <a:pathLst>
              <a:path w="5694218" h="2535382">
                <a:moveTo>
                  <a:pt x="0" y="0"/>
                </a:moveTo>
                <a:lnTo>
                  <a:pt x="5694218" y="0"/>
                </a:lnTo>
                <a:lnTo>
                  <a:pt x="5694218" y="2535382"/>
                </a:lnTo>
                <a:lnTo>
                  <a:pt x="0" y="2535382"/>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16402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173708" y="1897039"/>
            <a:ext cx="4922293" cy="2552130"/>
          </a:xfrm>
          <a:custGeom>
            <a:avLst/>
            <a:gdLst>
              <a:gd name="connsiteX0" fmla="*/ 0 w 4922293"/>
              <a:gd name="connsiteY0" fmla="*/ 0 h 2552130"/>
              <a:gd name="connsiteX1" fmla="*/ 4922293 w 4922293"/>
              <a:gd name="connsiteY1" fmla="*/ 0 h 2552130"/>
              <a:gd name="connsiteX2" fmla="*/ 4922293 w 4922293"/>
              <a:gd name="connsiteY2" fmla="*/ 2552130 h 2552130"/>
              <a:gd name="connsiteX3" fmla="*/ 0 w 4922293"/>
              <a:gd name="connsiteY3" fmla="*/ 2552130 h 2552130"/>
            </a:gdLst>
            <a:ahLst/>
            <a:cxnLst>
              <a:cxn ang="0">
                <a:pos x="connsiteX0" y="connsiteY0"/>
              </a:cxn>
              <a:cxn ang="0">
                <a:pos x="connsiteX1" y="connsiteY1"/>
              </a:cxn>
              <a:cxn ang="0">
                <a:pos x="connsiteX2" y="connsiteY2"/>
              </a:cxn>
              <a:cxn ang="0">
                <a:pos x="connsiteX3" y="connsiteY3"/>
              </a:cxn>
            </a:cxnLst>
            <a:rect l="l" t="t" r="r" b="b"/>
            <a:pathLst>
              <a:path w="4922293" h="2552130">
                <a:moveTo>
                  <a:pt x="0" y="0"/>
                </a:moveTo>
                <a:lnTo>
                  <a:pt x="4922293" y="0"/>
                </a:lnTo>
                <a:lnTo>
                  <a:pt x="4922293" y="2552130"/>
                </a:lnTo>
                <a:lnTo>
                  <a:pt x="0" y="2552130"/>
                </a:lnTo>
                <a:close/>
              </a:path>
            </a:pathLst>
          </a:custGeom>
        </p:spPr>
        <p:txBody>
          <a:bodyPr wrap="square">
            <a:noAutofit/>
          </a:bodyPr>
          <a:lstStyle>
            <a:lvl1pPr>
              <a:defRPr sz="1200"/>
            </a:lvl1pPr>
          </a:lstStyle>
          <a:p>
            <a:pPr lvl="0"/>
            <a:r>
              <a:rPr lang="en-US" noProof="0"/>
              <a:t>Click icon to add picture</a:t>
            </a:r>
          </a:p>
        </p:txBody>
      </p:sp>
      <p:sp>
        <p:nvSpPr>
          <p:cNvPr id="9" name="Picture Placeholder 8"/>
          <p:cNvSpPr>
            <a:spLocks noGrp="1"/>
          </p:cNvSpPr>
          <p:nvPr>
            <p:ph type="pic" sz="quarter" idx="11"/>
          </p:nvPr>
        </p:nvSpPr>
        <p:spPr>
          <a:xfrm>
            <a:off x="6591869" y="4285397"/>
            <a:ext cx="4922293" cy="2019869"/>
          </a:xfrm>
          <a:custGeom>
            <a:avLst/>
            <a:gdLst>
              <a:gd name="connsiteX0" fmla="*/ 0 w 4922293"/>
              <a:gd name="connsiteY0" fmla="*/ 0 h 2019869"/>
              <a:gd name="connsiteX1" fmla="*/ 4922293 w 4922293"/>
              <a:gd name="connsiteY1" fmla="*/ 0 h 2019869"/>
              <a:gd name="connsiteX2" fmla="*/ 4922293 w 4922293"/>
              <a:gd name="connsiteY2" fmla="*/ 2019869 h 2019869"/>
              <a:gd name="connsiteX3" fmla="*/ 0 w 4922293"/>
              <a:gd name="connsiteY3" fmla="*/ 2019869 h 2019869"/>
            </a:gdLst>
            <a:ahLst/>
            <a:cxnLst>
              <a:cxn ang="0">
                <a:pos x="connsiteX0" y="connsiteY0"/>
              </a:cxn>
              <a:cxn ang="0">
                <a:pos x="connsiteX1" y="connsiteY1"/>
              </a:cxn>
              <a:cxn ang="0">
                <a:pos x="connsiteX2" y="connsiteY2"/>
              </a:cxn>
              <a:cxn ang="0">
                <a:pos x="connsiteX3" y="connsiteY3"/>
              </a:cxn>
            </a:cxnLst>
            <a:rect l="l" t="t" r="r" b="b"/>
            <a:pathLst>
              <a:path w="4922293" h="2019869">
                <a:moveTo>
                  <a:pt x="0" y="0"/>
                </a:moveTo>
                <a:lnTo>
                  <a:pt x="4922293" y="0"/>
                </a:lnTo>
                <a:lnTo>
                  <a:pt x="4922293" y="2019869"/>
                </a:lnTo>
                <a:lnTo>
                  <a:pt x="0" y="2019869"/>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91326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904460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937146" y="2300838"/>
            <a:ext cx="5299881" cy="3394881"/>
          </a:xfrm>
          <a:custGeom>
            <a:avLst/>
            <a:gdLst>
              <a:gd name="connsiteX0" fmla="*/ 0 w 5299881"/>
              <a:gd name="connsiteY0" fmla="*/ 0 h 3394881"/>
              <a:gd name="connsiteX1" fmla="*/ 5299881 w 5299881"/>
              <a:gd name="connsiteY1" fmla="*/ 0 h 3394881"/>
              <a:gd name="connsiteX2" fmla="*/ 5299881 w 5299881"/>
              <a:gd name="connsiteY2" fmla="*/ 3394881 h 3394881"/>
              <a:gd name="connsiteX3" fmla="*/ 0 w 5299881"/>
              <a:gd name="connsiteY3" fmla="*/ 3394881 h 3394881"/>
            </a:gdLst>
            <a:ahLst/>
            <a:cxnLst>
              <a:cxn ang="0">
                <a:pos x="connsiteX0" y="connsiteY0"/>
              </a:cxn>
              <a:cxn ang="0">
                <a:pos x="connsiteX1" y="connsiteY1"/>
              </a:cxn>
              <a:cxn ang="0">
                <a:pos x="connsiteX2" y="connsiteY2"/>
              </a:cxn>
              <a:cxn ang="0">
                <a:pos x="connsiteX3" y="connsiteY3"/>
              </a:cxn>
            </a:cxnLst>
            <a:rect l="l" t="t" r="r" b="b"/>
            <a:pathLst>
              <a:path w="5299881" h="3394881">
                <a:moveTo>
                  <a:pt x="0" y="0"/>
                </a:moveTo>
                <a:lnTo>
                  <a:pt x="5299881" y="0"/>
                </a:lnTo>
                <a:lnTo>
                  <a:pt x="5299881" y="3394881"/>
                </a:lnTo>
                <a:lnTo>
                  <a:pt x="0" y="3394881"/>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1045063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805218"/>
            <a:ext cx="12192000" cy="2623782"/>
          </a:xfrm>
          <a:custGeom>
            <a:avLst/>
            <a:gdLst>
              <a:gd name="connsiteX0" fmla="*/ 0 w 12192000"/>
              <a:gd name="connsiteY0" fmla="*/ 0 h 2623782"/>
              <a:gd name="connsiteX1" fmla="*/ 12192000 w 12192000"/>
              <a:gd name="connsiteY1" fmla="*/ 0 h 2623782"/>
              <a:gd name="connsiteX2" fmla="*/ 12192000 w 12192000"/>
              <a:gd name="connsiteY2" fmla="*/ 2623782 h 2623782"/>
              <a:gd name="connsiteX3" fmla="*/ 0 w 12192000"/>
              <a:gd name="connsiteY3" fmla="*/ 2623782 h 2623782"/>
            </a:gdLst>
            <a:ahLst/>
            <a:cxnLst>
              <a:cxn ang="0">
                <a:pos x="connsiteX0" y="connsiteY0"/>
              </a:cxn>
              <a:cxn ang="0">
                <a:pos x="connsiteX1" y="connsiteY1"/>
              </a:cxn>
              <a:cxn ang="0">
                <a:pos x="connsiteX2" y="connsiteY2"/>
              </a:cxn>
              <a:cxn ang="0">
                <a:pos x="connsiteX3" y="connsiteY3"/>
              </a:cxn>
            </a:cxnLst>
            <a:rect l="l" t="t" r="r" b="b"/>
            <a:pathLst>
              <a:path w="12192000" h="2623782">
                <a:moveTo>
                  <a:pt x="0" y="0"/>
                </a:moveTo>
                <a:lnTo>
                  <a:pt x="12192000" y="0"/>
                </a:lnTo>
                <a:lnTo>
                  <a:pt x="12192000" y="2623782"/>
                </a:lnTo>
                <a:lnTo>
                  <a:pt x="0" y="2623782"/>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3540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99317" y="1172008"/>
            <a:ext cx="4686167" cy="4967536"/>
          </a:xfrm>
          <a:custGeom>
            <a:avLst/>
            <a:gdLst>
              <a:gd name="connsiteX0" fmla="*/ 0 w 4686167"/>
              <a:gd name="connsiteY0" fmla="*/ 0 h 4967536"/>
              <a:gd name="connsiteX1" fmla="*/ 4686167 w 4686167"/>
              <a:gd name="connsiteY1" fmla="*/ 0 h 4967536"/>
              <a:gd name="connsiteX2" fmla="*/ 4686167 w 4686167"/>
              <a:gd name="connsiteY2" fmla="*/ 4967536 h 4967536"/>
              <a:gd name="connsiteX3" fmla="*/ 0 w 4686167"/>
              <a:gd name="connsiteY3" fmla="*/ 4967536 h 4967536"/>
            </a:gdLst>
            <a:ahLst/>
            <a:cxnLst>
              <a:cxn ang="0">
                <a:pos x="connsiteX0" y="connsiteY0"/>
              </a:cxn>
              <a:cxn ang="0">
                <a:pos x="connsiteX1" y="connsiteY1"/>
              </a:cxn>
              <a:cxn ang="0">
                <a:pos x="connsiteX2" y="connsiteY2"/>
              </a:cxn>
              <a:cxn ang="0">
                <a:pos x="connsiteX3" y="connsiteY3"/>
              </a:cxn>
            </a:cxnLst>
            <a:rect l="l" t="t" r="r" b="b"/>
            <a:pathLst>
              <a:path w="4686167" h="4967536">
                <a:moveTo>
                  <a:pt x="0" y="0"/>
                </a:moveTo>
                <a:lnTo>
                  <a:pt x="4686167" y="0"/>
                </a:lnTo>
                <a:lnTo>
                  <a:pt x="4686167" y="4967536"/>
                </a:lnTo>
                <a:lnTo>
                  <a:pt x="0" y="4967536"/>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1619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en-US" noProof="0"/>
              <a:t>Click icon to add picture</a:t>
            </a:r>
          </a:p>
        </p:txBody>
      </p:sp>
      <p:sp>
        <p:nvSpPr>
          <p:cNvPr id="14" name="Picture Placeholder 13"/>
          <p:cNvSpPr>
            <a:spLocks noGrp="1"/>
          </p:cNvSpPr>
          <p:nvPr>
            <p:ph type="pic" sz="quarter" idx="11"/>
          </p:nvPr>
        </p:nvSpPr>
        <p:spPr>
          <a:xfrm>
            <a:off x="2064822"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en-US" noProof="0"/>
              <a:t>Click icon to add picture</a:t>
            </a:r>
          </a:p>
        </p:txBody>
      </p:sp>
      <p:sp>
        <p:nvSpPr>
          <p:cNvPr id="15" name="Picture Placeholder 14"/>
          <p:cNvSpPr>
            <a:spLocks noGrp="1"/>
          </p:cNvSpPr>
          <p:nvPr>
            <p:ph type="pic" sz="quarter" idx="13"/>
          </p:nvPr>
        </p:nvSpPr>
        <p:spPr>
          <a:xfrm>
            <a:off x="4129645"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en-US" noProof="0"/>
              <a:t>Click icon to add picture</a:t>
            </a:r>
          </a:p>
        </p:txBody>
      </p:sp>
      <p:sp>
        <p:nvSpPr>
          <p:cNvPr id="16" name="Picture Placeholder 15"/>
          <p:cNvSpPr>
            <a:spLocks noGrp="1"/>
          </p:cNvSpPr>
          <p:nvPr>
            <p:ph type="pic" sz="quarter" idx="14"/>
          </p:nvPr>
        </p:nvSpPr>
        <p:spPr>
          <a:xfrm>
            <a:off x="6194467" y="2947243"/>
            <a:ext cx="2064822" cy="1655431"/>
          </a:xfrm>
          <a:custGeom>
            <a:avLst/>
            <a:gdLst>
              <a:gd name="connsiteX0" fmla="*/ 0 w 2064822"/>
              <a:gd name="connsiteY0" fmla="*/ 0 h 1655431"/>
              <a:gd name="connsiteX1" fmla="*/ 2064822 w 2064822"/>
              <a:gd name="connsiteY1" fmla="*/ 0 h 1655431"/>
              <a:gd name="connsiteX2" fmla="*/ 2064822 w 2064822"/>
              <a:gd name="connsiteY2" fmla="*/ 1655431 h 1655431"/>
              <a:gd name="connsiteX3" fmla="*/ 0 w 2064822"/>
              <a:gd name="connsiteY3" fmla="*/ 1655431 h 1655431"/>
            </a:gdLst>
            <a:ahLst/>
            <a:cxnLst>
              <a:cxn ang="0">
                <a:pos x="connsiteX0" y="connsiteY0"/>
              </a:cxn>
              <a:cxn ang="0">
                <a:pos x="connsiteX1" y="connsiteY1"/>
              </a:cxn>
              <a:cxn ang="0">
                <a:pos x="connsiteX2" y="connsiteY2"/>
              </a:cxn>
              <a:cxn ang="0">
                <a:pos x="connsiteX3" y="connsiteY3"/>
              </a:cxn>
            </a:cxnLst>
            <a:rect l="l" t="t" r="r" b="b"/>
            <a:pathLst>
              <a:path w="2064822" h="1655431">
                <a:moveTo>
                  <a:pt x="0" y="0"/>
                </a:moveTo>
                <a:lnTo>
                  <a:pt x="2064822" y="0"/>
                </a:lnTo>
                <a:lnTo>
                  <a:pt x="2064822" y="1655431"/>
                </a:lnTo>
                <a:lnTo>
                  <a:pt x="0" y="1655431"/>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970427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749300" y="2082800"/>
            <a:ext cx="2011502" cy="1842198"/>
          </a:xfrm>
          <a:custGeom>
            <a:avLst/>
            <a:gdLst>
              <a:gd name="connsiteX0" fmla="*/ 0 w 2011502"/>
              <a:gd name="connsiteY0" fmla="*/ 0 h 1842198"/>
              <a:gd name="connsiteX1" fmla="*/ 2011502 w 2011502"/>
              <a:gd name="connsiteY1" fmla="*/ 0 h 1842198"/>
              <a:gd name="connsiteX2" fmla="*/ 2011502 w 2011502"/>
              <a:gd name="connsiteY2" fmla="*/ 1842198 h 1842198"/>
              <a:gd name="connsiteX3" fmla="*/ 0 w 2011502"/>
              <a:gd name="connsiteY3" fmla="*/ 1842198 h 1842198"/>
            </a:gdLst>
            <a:ahLst/>
            <a:cxnLst>
              <a:cxn ang="0">
                <a:pos x="connsiteX0" y="connsiteY0"/>
              </a:cxn>
              <a:cxn ang="0">
                <a:pos x="connsiteX1" y="connsiteY1"/>
              </a:cxn>
              <a:cxn ang="0">
                <a:pos x="connsiteX2" y="connsiteY2"/>
              </a:cxn>
              <a:cxn ang="0">
                <a:pos x="connsiteX3" y="connsiteY3"/>
              </a:cxn>
            </a:cxnLst>
            <a:rect l="l" t="t" r="r" b="b"/>
            <a:pathLst>
              <a:path w="2011502" h="1842198">
                <a:moveTo>
                  <a:pt x="0" y="0"/>
                </a:moveTo>
                <a:lnTo>
                  <a:pt x="2011502" y="0"/>
                </a:lnTo>
                <a:lnTo>
                  <a:pt x="2011502" y="1842198"/>
                </a:lnTo>
                <a:lnTo>
                  <a:pt x="0" y="1842198"/>
                </a:lnTo>
                <a:close/>
              </a:path>
            </a:pathLst>
          </a:custGeom>
        </p:spPr>
        <p:txBody>
          <a:bodyPr wrap="square">
            <a:noAutofit/>
          </a:bodyPr>
          <a:lstStyle>
            <a:lvl1pPr>
              <a:defRPr sz="1200"/>
            </a:lvl1pPr>
          </a:lstStyle>
          <a:p>
            <a:pPr lvl="0"/>
            <a:r>
              <a:rPr lang="en-US" noProof="0"/>
              <a:t>Click icon to add picture</a:t>
            </a:r>
          </a:p>
        </p:txBody>
      </p:sp>
      <p:sp>
        <p:nvSpPr>
          <p:cNvPr id="15" name="Picture Placeholder 14"/>
          <p:cNvSpPr>
            <a:spLocks noGrp="1"/>
          </p:cNvSpPr>
          <p:nvPr>
            <p:ph type="pic" sz="quarter" idx="11"/>
          </p:nvPr>
        </p:nvSpPr>
        <p:spPr>
          <a:xfrm>
            <a:off x="749300" y="4153598"/>
            <a:ext cx="2011502" cy="1843133"/>
          </a:xfrm>
          <a:custGeom>
            <a:avLst/>
            <a:gdLst>
              <a:gd name="connsiteX0" fmla="*/ 0 w 2011502"/>
              <a:gd name="connsiteY0" fmla="*/ 0 h 1843133"/>
              <a:gd name="connsiteX1" fmla="*/ 2011502 w 2011502"/>
              <a:gd name="connsiteY1" fmla="*/ 0 h 1843133"/>
              <a:gd name="connsiteX2" fmla="*/ 2011502 w 2011502"/>
              <a:gd name="connsiteY2" fmla="*/ 1843133 h 1843133"/>
              <a:gd name="connsiteX3" fmla="*/ 0 w 2011502"/>
              <a:gd name="connsiteY3" fmla="*/ 1843133 h 1843133"/>
            </a:gdLst>
            <a:ahLst/>
            <a:cxnLst>
              <a:cxn ang="0">
                <a:pos x="connsiteX0" y="connsiteY0"/>
              </a:cxn>
              <a:cxn ang="0">
                <a:pos x="connsiteX1" y="connsiteY1"/>
              </a:cxn>
              <a:cxn ang="0">
                <a:pos x="connsiteX2" y="connsiteY2"/>
              </a:cxn>
              <a:cxn ang="0">
                <a:pos x="connsiteX3" y="connsiteY3"/>
              </a:cxn>
            </a:cxnLst>
            <a:rect l="l" t="t" r="r" b="b"/>
            <a:pathLst>
              <a:path w="2011502" h="1843133">
                <a:moveTo>
                  <a:pt x="0" y="0"/>
                </a:moveTo>
                <a:lnTo>
                  <a:pt x="2011502" y="0"/>
                </a:lnTo>
                <a:lnTo>
                  <a:pt x="2011502" y="1843133"/>
                </a:lnTo>
                <a:lnTo>
                  <a:pt x="0" y="1843133"/>
                </a:lnTo>
                <a:close/>
              </a:path>
            </a:pathLst>
          </a:custGeom>
        </p:spPr>
        <p:txBody>
          <a:bodyPr wrap="square">
            <a:noAutofit/>
          </a:bodyPr>
          <a:lstStyle>
            <a:lvl1pPr>
              <a:defRPr sz="1200"/>
            </a:lvl1pPr>
          </a:lstStyle>
          <a:p>
            <a:pPr lvl="0"/>
            <a:r>
              <a:rPr lang="en-US" noProof="0"/>
              <a:t>Click icon to add picture</a:t>
            </a:r>
          </a:p>
        </p:txBody>
      </p:sp>
      <p:sp>
        <p:nvSpPr>
          <p:cNvPr id="14" name="Picture Placeholder 13"/>
          <p:cNvSpPr>
            <a:spLocks noGrp="1"/>
          </p:cNvSpPr>
          <p:nvPr>
            <p:ph type="pic" sz="quarter" idx="12"/>
          </p:nvPr>
        </p:nvSpPr>
        <p:spPr>
          <a:xfrm>
            <a:off x="2966898" y="2094202"/>
            <a:ext cx="2011502" cy="1842199"/>
          </a:xfrm>
          <a:custGeom>
            <a:avLst/>
            <a:gdLst>
              <a:gd name="connsiteX0" fmla="*/ 0 w 2011502"/>
              <a:gd name="connsiteY0" fmla="*/ 0 h 1842199"/>
              <a:gd name="connsiteX1" fmla="*/ 2011502 w 2011502"/>
              <a:gd name="connsiteY1" fmla="*/ 0 h 1842199"/>
              <a:gd name="connsiteX2" fmla="*/ 2011502 w 2011502"/>
              <a:gd name="connsiteY2" fmla="*/ 1842199 h 1842199"/>
              <a:gd name="connsiteX3" fmla="*/ 0 w 2011502"/>
              <a:gd name="connsiteY3" fmla="*/ 1842199 h 1842199"/>
            </a:gdLst>
            <a:ahLst/>
            <a:cxnLst>
              <a:cxn ang="0">
                <a:pos x="connsiteX0" y="connsiteY0"/>
              </a:cxn>
              <a:cxn ang="0">
                <a:pos x="connsiteX1" y="connsiteY1"/>
              </a:cxn>
              <a:cxn ang="0">
                <a:pos x="connsiteX2" y="connsiteY2"/>
              </a:cxn>
              <a:cxn ang="0">
                <a:pos x="connsiteX3" y="connsiteY3"/>
              </a:cxn>
            </a:cxnLst>
            <a:rect l="l" t="t" r="r" b="b"/>
            <a:pathLst>
              <a:path w="2011502" h="1842199">
                <a:moveTo>
                  <a:pt x="0" y="0"/>
                </a:moveTo>
                <a:lnTo>
                  <a:pt x="2011502" y="0"/>
                </a:lnTo>
                <a:lnTo>
                  <a:pt x="2011502" y="1842199"/>
                </a:lnTo>
                <a:lnTo>
                  <a:pt x="0" y="1842199"/>
                </a:lnTo>
                <a:close/>
              </a:path>
            </a:pathLst>
          </a:custGeom>
        </p:spPr>
        <p:txBody>
          <a:bodyPr wrap="square">
            <a:noAutofit/>
          </a:bodyPr>
          <a:lstStyle>
            <a:lvl1pPr>
              <a:defRPr sz="1200"/>
            </a:lvl1pPr>
          </a:lstStyle>
          <a:p>
            <a:pPr lvl="0"/>
            <a:r>
              <a:rPr lang="en-US" noProof="0"/>
              <a:t>Click icon to add picture</a:t>
            </a:r>
          </a:p>
        </p:txBody>
      </p:sp>
      <p:sp>
        <p:nvSpPr>
          <p:cNvPr id="16" name="Picture Placeholder 15"/>
          <p:cNvSpPr>
            <a:spLocks noGrp="1"/>
          </p:cNvSpPr>
          <p:nvPr>
            <p:ph type="pic" sz="quarter" idx="13"/>
          </p:nvPr>
        </p:nvSpPr>
        <p:spPr>
          <a:xfrm>
            <a:off x="2966898" y="4165000"/>
            <a:ext cx="2011502" cy="1843134"/>
          </a:xfrm>
          <a:custGeom>
            <a:avLst/>
            <a:gdLst>
              <a:gd name="connsiteX0" fmla="*/ 0 w 2011502"/>
              <a:gd name="connsiteY0" fmla="*/ 0 h 1843134"/>
              <a:gd name="connsiteX1" fmla="*/ 2011502 w 2011502"/>
              <a:gd name="connsiteY1" fmla="*/ 0 h 1843134"/>
              <a:gd name="connsiteX2" fmla="*/ 2011502 w 2011502"/>
              <a:gd name="connsiteY2" fmla="*/ 1843134 h 1843134"/>
              <a:gd name="connsiteX3" fmla="*/ 0 w 2011502"/>
              <a:gd name="connsiteY3" fmla="*/ 1843134 h 1843134"/>
            </a:gdLst>
            <a:ahLst/>
            <a:cxnLst>
              <a:cxn ang="0">
                <a:pos x="connsiteX0" y="connsiteY0"/>
              </a:cxn>
              <a:cxn ang="0">
                <a:pos x="connsiteX1" y="connsiteY1"/>
              </a:cxn>
              <a:cxn ang="0">
                <a:pos x="connsiteX2" y="connsiteY2"/>
              </a:cxn>
              <a:cxn ang="0">
                <a:pos x="connsiteX3" y="connsiteY3"/>
              </a:cxn>
            </a:cxnLst>
            <a:rect l="l" t="t" r="r" b="b"/>
            <a:pathLst>
              <a:path w="2011502" h="1843134">
                <a:moveTo>
                  <a:pt x="0" y="0"/>
                </a:moveTo>
                <a:lnTo>
                  <a:pt x="2011502" y="0"/>
                </a:lnTo>
                <a:lnTo>
                  <a:pt x="2011502" y="1843134"/>
                </a:lnTo>
                <a:lnTo>
                  <a:pt x="0" y="1843134"/>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279491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818866"/>
            <a:ext cx="12192000" cy="5636526"/>
          </a:xfrm>
          <a:custGeom>
            <a:avLst/>
            <a:gdLst>
              <a:gd name="connsiteX0" fmla="*/ 0 w 12192000"/>
              <a:gd name="connsiteY0" fmla="*/ 0 h 5636526"/>
              <a:gd name="connsiteX1" fmla="*/ 12192000 w 12192000"/>
              <a:gd name="connsiteY1" fmla="*/ 0 h 5636526"/>
              <a:gd name="connsiteX2" fmla="*/ 12192000 w 12192000"/>
              <a:gd name="connsiteY2" fmla="*/ 5636526 h 5636526"/>
              <a:gd name="connsiteX3" fmla="*/ 0 w 12192000"/>
              <a:gd name="connsiteY3" fmla="*/ 5636526 h 5636526"/>
            </a:gdLst>
            <a:ahLst/>
            <a:cxnLst>
              <a:cxn ang="0">
                <a:pos x="connsiteX0" y="connsiteY0"/>
              </a:cxn>
              <a:cxn ang="0">
                <a:pos x="connsiteX1" y="connsiteY1"/>
              </a:cxn>
              <a:cxn ang="0">
                <a:pos x="connsiteX2" y="connsiteY2"/>
              </a:cxn>
              <a:cxn ang="0">
                <a:pos x="connsiteX3" y="connsiteY3"/>
              </a:cxn>
            </a:cxnLst>
            <a:rect l="l" t="t" r="r" b="b"/>
            <a:pathLst>
              <a:path w="12192000" h="5636526">
                <a:moveTo>
                  <a:pt x="0" y="0"/>
                </a:moveTo>
                <a:lnTo>
                  <a:pt x="12192000" y="0"/>
                </a:lnTo>
                <a:lnTo>
                  <a:pt x="12192000" y="5636526"/>
                </a:lnTo>
                <a:lnTo>
                  <a:pt x="0" y="5636526"/>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755028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859811" y="2436127"/>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en-US" noProof="0"/>
              <a:t>Click icon to add picture</a:t>
            </a:r>
          </a:p>
        </p:txBody>
      </p:sp>
      <p:sp>
        <p:nvSpPr>
          <p:cNvPr id="14" name="Picture Placeholder 13"/>
          <p:cNvSpPr>
            <a:spLocks noGrp="1"/>
          </p:cNvSpPr>
          <p:nvPr>
            <p:ph type="pic" sz="quarter" idx="11"/>
          </p:nvPr>
        </p:nvSpPr>
        <p:spPr>
          <a:xfrm>
            <a:off x="859810" y="3971456"/>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en-US" noProof="0"/>
              <a:t>Click icon to add picture</a:t>
            </a:r>
          </a:p>
        </p:txBody>
      </p:sp>
      <p:sp>
        <p:nvSpPr>
          <p:cNvPr id="12" name="Picture Placeholder 11"/>
          <p:cNvSpPr>
            <a:spLocks noGrp="1"/>
          </p:cNvSpPr>
          <p:nvPr>
            <p:ph type="pic" sz="quarter" idx="12"/>
          </p:nvPr>
        </p:nvSpPr>
        <p:spPr>
          <a:xfrm>
            <a:off x="6096002" y="2436127"/>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en-US" noProof="0"/>
              <a:t>Click icon to add picture</a:t>
            </a:r>
          </a:p>
        </p:txBody>
      </p:sp>
      <p:sp>
        <p:nvSpPr>
          <p:cNvPr id="15" name="Picture Placeholder 14"/>
          <p:cNvSpPr>
            <a:spLocks noGrp="1"/>
          </p:cNvSpPr>
          <p:nvPr>
            <p:ph type="pic" sz="quarter" idx="13"/>
          </p:nvPr>
        </p:nvSpPr>
        <p:spPr>
          <a:xfrm>
            <a:off x="6096001" y="3971456"/>
            <a:ext cx="1610435" cy="1433015"/>
          </a:xfrm>
          <a:custGeom>
            <a:avLst/>
            <a:gdLst>
              <a:gd name="connsiteX0" fmla="*/ 0 w 1610435"/>
              <a:gd name="connsiteY0" fmla="*/ 0 h 1433015"/>
              <a:gd name="connsiteX1" fmla="*/ 1610435 w 1610435"/>
              <a:gd name="connsiteY1" fmla="*/ 0 h 1433015"/>
              <a:gd name="connsiteX2" fmla="*/ 1610435 w 1610435"/>
              <a:gd name="connsiteY2" fmla="*/ 1433015 h 1433015"/>
              <a:gd name="connsiteX3" fmla="*/ 0 w 1610435"/>
              <a:gd name="connsiteY3" fmla="*/ 1433015 h 1433015"/>
            </a:gdLst>
            <a:ahLst/>
            <a:cxnLst>
              <a:cxn ang="0">
                <a:pos x="connsiteX0" y="connsiteY0"/>
              </a:cxn>
              <a:cxn ang="0">
                <a:pos x="connsiteX1" y="connsiteY1"/>
              </a:cxn>
              <a:cxn ang="0">
                <a:pos x="connsiteX2" y="connsiteY2"/>
              </a:cxn>
              <a:cxn ang="0">
                <a:pos x="connsiteX3" y="connsiteY3"/>
              </a:cxn>
            </a:cxnLst>
            <a:rect l="l" t="t" r="r" b="b"/>
            <a:pathLst>
              <a:path w="1610435" h="1433015">
                <a:moveTo>
                  <a:pt x="0" y="0"/>
                </a:moveTo>
                <a:lnTo>
                  <a:pt x="1610435" y="0"/>
                </a:lnTo>
                <a:lnTo>
                  <a:pt x="1610435" y="1433015"/>
                </a:lnTo>
                <a:lnTo>
                  <a:pt x="0" y="1433015"/>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112201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743200" y="812799"/>
            <a:ext cx="8810171" cy="3730171"/>
          </a:xfrm>
          <a:custGeom>
            <a:avLst/>
            <a:gdLst>
              <a:gd name="connsiteX0" fmla="*/ 0 w 6502400"/>
              <a:gd name="connsiteY0" fmla="*/ 0 h 3483428"/>
              <a:gd name="connsiteX1" fmla="*/ 6502400 w 6502400"/>
              <a:gd name="connsiteY1" fmla="*/ 0 h 3483428"/>
              <a:gd name="connsiteX2" fmla="*/ 6502400 w 6502400"/>
              <a:gd name="connsiteY2" fmla="*/ 3483428 h 3483428"/>
              <a:gd name="connsiteX3" fmla="*/ 0 w 6502400"/>
              <a:gd name="connsiteY3" fmla="*/ 3483428 h 3483428"/>
            </a:gdLst>
            <a:ahLst/>
            <a:cxnLst>
              <a:cxn ang="0">
                <a:pos x="connsiteX0" y="connsiteY0"/>
              </a:cxn>
              <a:cxn ang="0">
                <a:pos x="connsiteX1" y="connsiteY1"/>
              </a:cxn>
              <a:cxn ang="0">
                <a:pos x="connsiteX2" y="connsiteY2"/>
              </a:cxn>
              <a:cxn ang="0">
                <a:pos x="connsiteX3" y="connsiteY3"/>
              </a:cxn>
            </a:cxnLst>
            <a:rect l="l" t="t" r="r" b="b"/>
            <a:pathLst>
              <a:path w="6502400" h="3483428">
                <a:moveTo>
                  <a:pt x="0" y="0"/>
                </a:moveTo>
                <a:lnTo>
                  <a:pt x="6502400" y="0"/>
                </a:lnTo>
                <a:lnTo>
                  <a:pt x="6502400" y="3483428"/>
                </a:lnTo>
                <a:lnTo>
                  <a:pt x="0" y="3483428"/>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343279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85800" y="2376859"/>
            <a:ext cx="2413000" cy="3903005"/>
          </a:xfrm>
          <a:custGeom>
            <a:avLst/>
            <a:gdLst>
              <a:gd name="connsiteX0" fmla="*/ 0 w 2413000"/>
              <a:gd name="connsiteY0" fmla="*/ 0 h 3903005"/>
              <a:gd name="connsiteX1" fmla="*/ 2413000 w 2413000"/>
              <a:gd name="connsiteY1" fmla="*/ 0 h 3903005"/>
              <a:gd name="connsiteX2" fmla="*/ 2413000 w 2413000"/>
              <a:gd name="connsiteY2" fmla="*/ 3903005 h 3903005"/>
              <a:gd name="connsiteX3" fmla="*/ 0 w 2413000"/>
              <a:gd name="connsiteY3" fmla="*/ 3903005 h 3903005"/>
            </a:gdLst>
            <a:ahLst/>
            <a:cxnLst>
              <a:cxn ang="0">
                <a:pos x="connsiteX0" y="connsiteY0"/>
              </a:cxn>
              <a:cxn ang="0">
                <a:pos x="connsiteX1" y="connsiteY1"/>
              </a:cxn>
              <a:cxn ang="0">
                <a:pos x="connsiteX2" y="connsiteY2"/>
              </a:cxn>
              <a:cxn ang="0">
                <a:pos x="connsiteX3" y="connsiteY3"/>
              </a:cxn>
            </a:cxnLst>
            <a:rect l="l" t="t" r="r" b="b"/>
            <a:pathLst>
              <a:path w="2413000" h="3903005">
                <a:moveTo>
                  <a:pt x="0" y="0"/>
                </a:moveTo>
                <a:lnTo>
                  <a:pt x="2413000" y="0"/>
                </a:lnTo>
                <a:lnTo>
                  <a:pt x="2413000" y="3903005"/>
                </a:lnTo>
                <a:lnTo>
                  <a:pt x="0" y="3903005"/>
                </a:lnTo>
                <a:close/>
              </a:path>
            </a:pathLst>
          </a:custGeom>
        </p:spPr>
        <p:txBody>
          <a:bodyPr wrap="square">
            <a:noAutofit/>
          </a:bodyPr>
          <a:lstStyle>
            <a:lvl1pPr>
              <a:defRPr sz="1200"/>
            </a:lvl1pPr>
          </a:lstStyle>
          <a:p>
            <a:pPr lvl="0"/>
            <a:r>
              <a:rPr lang="en-US" noProof="0"/>
              <a:t>Click icon to add picture</a:t>
            </a:r>
          </a:p>
        </p:txBody>
      </p:sp>
      <p:sp>
        <p:nvSpPr>
          <p:cNvPr id="8" name="Picture Placeholder 7"/>
          <p:cNvSpPr>
            <a:spLocks noGrp="1"/>
          </p:cNvSpPr>
          <p:nvPr>
            <p:ph type="pic" sz="quarter" idx="11"/>
          </p:nvPr>
        </p:nvSpPr>
        <p:spPr>
          <a:xfrm>
            <a:off x="3098800" y="2376859"/>
            <a:ext cx="2413000" cy="3903005"/>
          </a:xfrm>
          <a:custGeom>
            <a:avLst/>
            <a:gdLst>
              <a:gd name="connsiteX0" fmla="*/ 0 w 2413000"/>
              <a:gd name="connsiteY0" fmla="*/ 0 h 3903005"/>
              <a:gd name="connsiteX1" fmla="*/ 2413000 w 2413000"/>
              <a:gd name="connsiteY1" fmla="*/ 0 h 3903005"/>
              <a:gd name="connsiteX2" fmla="*/ 2413000 w 2413000"/>
              <a:gd name="connsiteY2" fmla="*/ 3903005 h 3903005"/>
              <a:gd name="connsiteX3" fmla="*/ 0 w 2413000"/>
              <a:gd name="connsiteY3" fmla="*/ 3903005 h 3903005"/>
            </a:gdLst>
            <a:ahLst/>
            <a:cxnLst>
              <a:cxn ang="0">
                <a:pos x="connsiteX0" y="connsiteY0"/>
              </a:cxn>
              <a:cxn ang="0">
                <a:pos x="connsiteX1" y="connsiteY1"/>
              </a:cxn>
              <a:cxn ang="0">
                <a:pos x="connsiteX2" y="connsiteY2"/>
              </a:cxn>
              <a:cxn ang="0">
                <a:pos x="connsiteX3" y="connsiteY3"/>
              </a:cxn>
            </a:cxnLst>
            <a:rect l="l" t="t" r="r" b="b"/>
            <a:pathLst>
              <a:path w="2413000" h="3903005">
                <a:moveTo>
                  <a:pt x="0" y="0"/>
                </a:moveTo>
                <a:lnTo>
                  <a:pt x="2413000" y="0"/>
                </a:lnTo>
                <a:lnTo>
                  <a:pt x="2413000" y="3903005"/>
                </a:lnTo>
                <a:lnTo>
                  <a:pt x="0" y="3903005"/>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567317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73219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390650"/>
            <a:ext cx="6096000" cy="5067300"/>
          </a:xfrm>
          <a:custGeom>
            <a:avLst/>
            <a:gdLst>
              <a:gd name="connsiteX0" fmla="*/ 0 w 6096000"/>
              <a:gd name="connsiteY0" fmla="*/ 0 h 5067300"/>
              <a:gd name="connsiteX1" fmla="*/ 6096000 w 6096000"/>
              <a:gd name="connsiteY1" fmla="*/ 0 h 5067300"/>
              <a:gd name="connsiteX2" fmla="*/ 6096000 w 6096000"/>
              <a:gd name="connsiteY2" fmla="*/ 5067300 h 5067300"/>
              <a:gd name="connsiteX3" fmla="*/ 0 w 6096000"/>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6096000" h="5067300">
                <a:moveTo>
                  <a:pt x="0" y="0"/>
                </a:moveTo>
                <a:lnTo>
                  <a:pt x="6096000" y="0"/>
                </a:lnTo>
                <a:lnTo>
                  <a:pt x="6096000" y="5067300"/>
                </a:lnTo>
                <a:lnTo>
                  <a:pt x="0" y="5067300"/>
                </a:lnTo>
                <a:close/>
              </a:path>
            </a:pathLst>
          </a:custGeom>
        </p:spPr>
        <p:txBody>
          <a:bodyPr wrap="square">
            <a:noAutofit/>
          </a:bodyPr>
          <a:lstStyle>
            <a:lvl1pPr>
              <a:defRPr sz="1200"/>
            </a:lvl1pPr>
          </a:lstStyle>
          <a:p>
            <a:pPr lvl="0"/>
            <a:r>
              <a:rPr lang="en-US" noProof="0"/>
              <a:t>Click icon to add picture</a:t>
            </a:r>
          </a:p>
        </p:txBody>
      </p:sp>
      <p:sp>
        <p:nvSpPr>
          <p:cNvPr id="9" name="Picture Placeholder 8"/>
          <p:cNvSpPr>
            <a:spLocks noGrp="1"/>
          </p:cNvSpPr>
          <p:nvPr>
            <p:ph type="pic" sz="quarter" idx="11"/>
          </p:nvPr>
        </p:nvSpPr>
        <p:spPr>
          <a:xfrm>
            <a:off x="6286500" y="1390650"/>
            <a:ext cx="5905500" cy="2247900"/>
          </a:xfrm>
          <a:custGeom>
            <a:avLst/>
            <a:gdLst>
              <a:gd name="connsiteX0" fmla="*/ 0 w 5905500"/>
              <a:gd name="connsiteY0" fmla="*/ 0 h 2247900"/>
              <a:gd name="connsiteX1" fmla="*/ 5905500 w 5905500"/>
              <a:gd name="connsiteY1" fmla="*/ 0 h 2247900"/>
              <a:gd name="connsiteX2" fmla="*/ 5905500 w 5905500"/>
              <a:gd name="connsiteY2" fmla="*/ 2247900 h 2247900"/>
              <a:gd name="connsiteX3" fmla="*/ 0 w 5905500"/>
              <a:gd name="connsiteY3" fmla="*/ 2247900 h 2247900"/>
            </a:gdLst>
            <a:ahLst/>
            <a:cxnLst>
              <a:cxn ang="0">
                <a:pos x="connsiteX0" y="connsiteY0"/>
              </a:cxn>
              <a:cxn ang="0">
                <a:pos x="connsiteX1" y="connsiteY1"/>
              </a:cxn>
              <a:cxn ang="0">
                <a:pos x="connsiteX2" y="connsiteY2"/>
              </a:cxn>
              <a:cxn ang="0">
                <a:pos x="connsiteX3" y="connsiteY3"/>
              </a:cxn>
            </a:cxnLst>
            <a:rect l="l" t="t" r="r" b="b"/>
            <a:pathLst>
              <a:path w="5905500" h="2247900">
                <a:moveTo>
                  <a:pt x="0" y="0"/>
                </a:moveTo>
                <a:lnTo>
                  <a:pt x="5905500" y="0"/>
                </a:lnTo>
                <a:lnTo>
                  <a:pt x="5905500" y="2247900"/>
                </a:lnTo>
                <a:lnTo>
                  <a:pt x="0" y="22479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405020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783771"/>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en-US" noProof="0"/>
              <a:t>Click icon to add picture</a:t>
            </a:r>
          </a:p>
        </p:txBody>
      </p:sp>
      <p:sp>
        <p:nvSpPr>
          <p:cNvPr id="12" name="Picture Placeholder 11"/>
          <p:cNvSpPr>
            <a:spLocks noGrp="1"/>
          </p:cNvSpPr>
          <p:nvPr>
            <p:ph type="pic" sz="quarter" idx="11"/>
          </p:nvPr>
        </p:nvSpPr>
        <p:spPr>
          <a:xfrm>
            <a:off x="6096000" y="783771"/>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en-US" noProof="0"/>
              <a:t>Click icon to add picture</a:t>
            </a:r>
          </a:p>
        </p:txBody>
      </p:sp>
      <p:sp>
        <p:nvSpPr>
          <p:cNvPr id="17" name="Picture Placeholder 16"/>
          <p:cNvSpPr>
            <a:spLocks noGrp="1"/>
          </p:cNvSpPr>
          <p:nvPr>
            <p:ph type="pic" sz="quarter" idx="12"/>
          </p:nvPr>
        </p:nvSpPr>
        <p:spPr>
          <a:xfrm>
            <a:off x="0" y="4666342"/>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en-US" noProof="0"/>
              <a:t>Click icon to add picture</a:t>
            </a:r>
          </a:p>
        </p:txBody>
      </p:sp>
      <p:sp>
        <p:nvSpPr>
          <p:cNvPr id="16" name="Picture Placeholder 15"/>
          <p:cNvSpPr>
            <a:spLocks noGrp="1"/>
          </p:cNvSpPr>
          <p:nvPr>
            <p:ph type="pic" sz="quarter" idx="13"/>
          </p:nvPr>
        </p:nvSpPr>
        <p:spPr>
          <a:xfrm>
            <a:off x="6095999" y="4666343"/>
            <a:ext cx="6096001" cy="2191657"/>
          </a:xfrm>
          <a:custGeom>
            <a:avLst/>
            <a:gdLst>
              <a:gd name="connsiteX0" fmla="*/ 0 w 6096001"/>
              <a:gd name="connsiteY0" fmla="*/ 0 h 2191657"/>
              <a:gd name="connsiteX1" fmla="*/ 6096001 w 6096001"/>
              <a:gd name="connsiteY1" fmla="*/ 0 h 2191657"/>
              <a:gd name="connsiteX2" fmla="*/ 6096001 w 6096001"/>
              <a:gd name="connsiteY2" fmla="*/ 2191657 h 2191657"/>
              <a:gd name="connsiteX3" fmla="*/ 0 w 6096001"/>
              <a:gd name="connsiteY3" fmla="*/ 2191657 h 2191657"/>
            </a:gdLst>
            <a:ahLst/>
            <a:cxnLst>
              <a:cxn ang="0">
                <a:pos x="connsiteX0" y="connsiteY0"/>
              </a:cxn>
              <a:cxn ang="0">
                <a:pos x="connsiteX1" y="connsiteY1"/>
              </a:cxn>
              <a:cxn ang="0">
                <a:pos x="connsiteX2" y="connsiteY2"/>
              </a:cxn>
              <a:cxn ang="0">
                <a:pos x="connsiteX3" y="connsiteY3"/>
              </a:cxn>
            </a:cxnLst>
            <a:rect l="l" t="t" r="r" b="b"/>
            <a:pathLst>
              <a:path w="6096001" h="2191657">
                <a:moveTo>
                  <a:pt x="0" y="0"/>
                </a:moveTo>
                <a:lnTo>
                  <a:pt x="6096001" y="0"/>
                </a:lnTo>
                <a:lnTo>
                  <a:pt x="6096001" y="2191657"/>
                </a:lnTo>
                <a:lnTo>
                  <a:pt x="0" y="2191657"/>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785421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928915"/>
            <a:ext cx="12192000" cy="3585029"/>
          </a:xfrm>
          <a:custGeom>
            <a:avLst/>
            <a:gdLst>
              <a:gd name="connsiteX0" fmla="*/ 0 w 12192000"/>
              <a:gd name="connsiteY0" fmla="*/ 0 h 3585029"/>
              <a:gd name="connsiteX1" fmla="*/ 12192000 w 12192000"/>
              <a:gd name="connsiteY1" fmla="*/ 0 h 3585029"/>
              <a:gd name="connsiteX2" fmla="*/ 12192000 w 12192000"/>
              <a:gd name="connsiteY2" fmla="*/ 3585029 h 3585029"/>
              <a:gd name="connsiteX3" fmla="*/ 0 w 12192000"/>
              <a:gd name="connsiteY3" fmla="*/ 3585029 h 3585029"/>
            </a:gdLst>
            <a:ahLst/>
            <a:cxnLst>
              <a:cxn ang="0">
                <a:pos x="connsiteX0" y="connsiteY0"/>
              </a:cxn>
              <a:cxn ang="0">
                <a:pos x="connsiteX1" y="connsiteY1"/>
              </a:cxn>
              <a:cxn ang="0">
                <a:pos x="connsiteX2" y="connsiteY2"/>
              </a:cxn>
              <a:cxn ang="0">
                <a:pos x="connsiteX3" y="connsiteY3"/>
              </a:cxn>
            </a:cxnLst>
            <a:rect l="l" t="t" r="r" b="b"/>
            <a:pathLst>
              <a:path w="12192000" h="3585029">
                <a:moveTo>
                  <a:pt x="0" y="0"/>
                </a:moveTo>
                <a:lnTo>
                  <a:pt x="12192000" y="0"/>
                </a:lnTo>
                <a:lnTo>
                  <a:pt x="12192000" y="3585029"/>
                </a:lnTo>
                <a:lnTo>
                  <a:pt x="0" y="3585029"/>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613948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1393" y="861784"/>
            <a:ext cx="5535386" cy="5511800"/>
          </a:xfrm>
          <a:custGeom>
            <a:avLst/>
            <a:gdLst>
              <a:gd name="connsiteX0" fmla="*/ 0 w 5535386"/>
              <a:gd name="connsiteY0" fmla="*/ 0 h 5511800"/>
              <a:gd name="connsiteX1" fmla="*/ 5535386 w 5535386"/>
              <a:gd name="connsiteY1" fmla="*/ 0 h 5511800"/>
              <a:gd name="connsiteX2" fmla="*/ 5535386 w 5535386"/>
              <a:gd name="connsiteY2" fmla="*/ 5511800 h 5511800"/>
              <a:gd name="connsiteX3" fmla="*/ 0 w 5535386"/>
              <a:gd name="connsiteY3" fmla="*/ 5511800 h 5511800"/>
            </a:gdLst>
            <a:ahLst/>
            <a:cxnLst>
              <a:cxn ang="0">
                <a:pos x="connsiteX0" y="connsiteY0"/>
              </a:cxn>
              <a:cxn ang="0">
                <a:pos x="connsiteX1" y="connsiteY1"/>
              </a:cxn>
              <a:cxn ang="0">
                <a:pos x="connsiteX2" y="connsiteY2"/>
              </a:cxn>
              <a:cxn ang="0">
                <a:pos x="connsiteX3" y="connsiteY3"/>
              </a:cxn>
            </a:cxnLst>
            <a:rect l="l" t="t" r="r" b="b"/>
            <a:pathLst>
              <a:path w="5535386" h="5511800">
                <a:moveTo>
                  <a:pt x="0" y="0"/>
                </a:moveTo>
                <a:lnTo>
                  <a:pt x="5535386" y="0"/>
                </a:lnTo>
                <a:lnTo>
                  <a:pt x="5535386" y="5511800"/>
                </a:lnTo>
                <a:lnTo>
                  <a:pt x="0" y="5511800"/>
                </a:lnTo>
                <a:close/>
              </a:path>
            </a:pathLst>
          </a:custGeom>
        </p:spPr>
        <p:txBody>
          <a:bodyPr wrap="square">
            <a:noAutofit/>
          </a:bodyPr>
          <a:lstStyle>
            <a:lvl1pPr>
              <a:defRPr sz="1200"/>
            </a:lvl1pPr>
          </a:lstStyle>
          <a:p>
            <a:pPr lvl="0"/>
            <a:r>
              <a:rPr lang="en-US" noProof="0"/>
              <a:t>Click icon to add picture</a:t>
            </a:r>
          </a:p>
        </p:txBody>
      </p:sp>
      <p:sp>
        <p:nvSpPr>
          <p:cNvPr id="8" name="Picture Placeholder 7"/>
          <p:cNvSpPr>
            <a:spLocks noGrp="1"/>
          </p:cNvSpPr>
          <p:nvPr>
            <p:ph type="pic" sz="quarter" idx="11"/>
          </p:nvPr>
        </p:nvSpPr>
        <p:spPr>
          <a:xfrm>
            <a:off x="6299418" y="861784"/>
            <a:ext cx="5271189" cy="5511800"/>
          </a:xfrm>
          <a:custGeom>
            <a:avLst/>
            <a:gdLst>
              <a:gd name="connsiteX0" fmla="*/ 0 w 5271189"/>
              <a:gd name="connsiteY0" fmla="*/ 0 h 5511800"/>
              <a:gd name="connsiteX1" fmla="*/ 5271189 w 5271189"/>
              <a:gd name="connsiteY1" fmla="*/ 0 h 5511800"/>
              <a:gd name="connsiteX2" fmla="*/ 5271189 w 5271189"/>
              <a:gd name="connsiteY2" fmla="*/ 5511800 h 5511800"/>
              <a:gd name="connsiteX3" fmla="*/ 0 w 5271189"/>
              <a:gd name="connsiteY3" fmla="*/ 5511800 h 5511800"/>
            </a:gdLst>
            <a:ahLst/>
            <a:cxnLst>
              <a:cxn ang="0">
                <a:pos x="connsiteX0" y="connsiteY0"/>
              </a:cxn>
              <a:cxn ang="0">
                <a:pos x="connsiteX1" y="connsiteY1"/>
              </a:cxn>
              <a:cxn ang="0">
                <a:pos x="connsiteX2" y="connsiteY2"/>
              </a:cxn>
              <a:cxn ang="0">
                <a:pos x="connsiteX3" y="connsiteY3"/>
              </a:cxn>
            </a:cxnLst>
            <a:rect l="l" t="t" r="r" b="b"/>
            <a:pathLst>
              <a:path w="5271189" h="5511800">
                <a:moveTo>
                  <a:pt x="0" y="0"/>
                </a:moveTo>
                <a:lnTo>
                  <a:pt x="5271189" y="0"/>
                </a:lnTo>
                <a:lnTo>
                  <a:pt x="5271189" y="5511800"/>
                </a:lnTo>
                <a:lnTo>
                  <a:pt x="0" y="55118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542853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55750" y="2057400"/>
            <a:ext cx="2832100" cy="2901950"/>
          </a:xfrm>
          <a:custGeom>
            <a:avLst/>
            <a:gdLst>
              <a:gd name="connsiteX0" fmla="*/ 0 w 2832100"/>
              <a:gd name="connsiteY0" fmla="*/ 0 h 2901950"/>
              <a:gd name="connsiteX1" fmla="*/ 2832100 w 2832100"/>
              <a:gd name="connsiteY1" fmla="*/ 0 h 2901950"/>
              <a:gd name="connsiteX2" fmla="*/ 2832100 w 2832100"/>
              <a:gd name="connsiteY2" fmla="*/ 2901950 h 2901950"/>
              <a:gd name="connsiteX3" fmla="*/ 0 w 2832100"/>
              <a:gd name="connsiteY3" fmla="*/ 2901950 h 2901950"/>
            </a:gdLst>
            <a:ahLst/>
            <a:cxnLst>
              <a:cxn ang="0">
                <a:pos x="connsiteX0" y="connsiteY0"/>
              </a:cxn>
              <a:cxn ang="0">
                <a:pos x="connsiteX1" y="connsiteY1"/>
              </a:cxn>
              <a:cxn ang="0">
                <a:pos x="connsiteX2" y="connsiteY2"/>
              </a:cxn>
              <a:cxn ang="0">
                <a:pos x="connsiteX3" y="connsiteY3"/>
              </a:cxn>
            </a:cxnLst>
            <a:rect l="l" t="t" r="r" b="b"/>
            <a:pathLst>
              <a:path w="2832100" h="2901950">
                <a:moveTo>
                  <a:pt x="0" y="0"/>
                </a:moveTo>
                <a:lnTo>
                  <a:pt x="2832100" y="0"/>
                </a:lnTo>
                <a:lnTo>
                  <a:pt x="2832100" y="2901950"/>
                </a:lnTo>
                <a:lnTo>
                  <a:pt x="0" y="2901950"/>
                </a:lnTo>
                <a:close/>
              </a:path>
            </a:pathLst>
          </a:custGeom>
        </p:spPr>
        <p:txBody>
          <a:bodyPr wrap="square">
            <a:noAutofit/>
          </a:bodyPr>
          <a:lstStyle>
            <a:lvl1pPr>
              <a:defRPr sz="1200"/>
            </a:lvl1pPr>
          </a:lstStyle>
          <a:p>
            <a:pPr lvl="0"/>
            <a:r>
              <a:rPr lang="en-US" noProof="0"/>
              <a:t>Click icon to add picture</a:t>
            </a:r>
          </a:p>
        </p:txBody>
      </p:sp>
      <p:sp>
        <p:nvSpPr>
          <p:cNvPr id="12" name="Picture Placeholder 11"/>
          <p:cNvSpPr>
            <a:spLocks noGrp="1"/>
          </p:cNvSpPr>
          <p:nvPr>
            <p:ph type="pic" sz="quarter" idx="11"/>
          </p:nvPr>
        </p:nvSpPr>
        <p:spPr>
          <a:xfrm>
            <a:off x="4667250" y="2057400"/>
            <a:ext cx="2832100" cy="2901950"/>
          </a:xfrm>
          <a:custGeom>
            <a:avLst/>
            <a:gdLst>
              <a:gd name="connsiteX0" fmla="*/ 0 w 2832100"/>
              <a:gd name="connsiteY0" fmla="*/ 0 h 2901950"/>
              <a:gd name="connsiteX1" fmla="*/ 2832100 w 2832100"/>
              <a:gd name="connsiteY1" fmla="*/ 0 h 2901950"/>
              <a:gd name="connsiteX2" fmla="*/ 2832100 w 2832100"/>
              <a:gd name="connsiteY2" fmla="*/ 2901950 h 2901950"/>
              <a:gd name="connsiteX3" fmla="*/ 0 w 2832100"/>
              <a:gd name="connsiteY3" fmla="*/ 2901950 h 2901950"/>
            </a:gdLst>
            <a:ahLst/>
            <a:cxnLst>
              <a:cxn ang="0">
                <a:pos x="connsiteX0" y="connsiteY0"/>
              </a:cxn>
              <a:cxn ang="0">
                <a:pos x="connsiteX1" y="connsiteY1"/>
              </a:cxn>
              <a:cxn ang="0">
                <a:pos x="connsiteX2" y="connsiteY2"/>
              </a:cxn>
              <a:cxn ang="0">
                <a:pos x="connsiteX3" y="connsiteY3"/>
              </a:cxn>
            </a:cxnLst>
            <a:rect l="l" t="t" r="r" b="b"/>
            <a:pathLst>
              <a:path w="2832100" h="2901950">
                <a:moveTo>
                  <a:pt x="0" y="0"/>
                </a:moveTo>
                <a:lnTo>
                  <a:pt x="2832100" y="0"/>
                </a:lnTo>
                <a:lnTo>
                  <a:pt x="2832100" y="2901950"/>
                </a:lnTo>
                <a:lnTo>
                  <a:pt x="0" y="2901950"/>
                </a:lnTo>
                <a:close/>
              </a:path>
            </a:pathLst>
          </a:custGeom>
        </p:spPr>
        <p:txBody>
          <a:bodyPr wrap="square">
            <a:noAutofit/>
          </a:bodyPr>
          <a:lstStyle>
            <a:lvl1pPr>
              <a:defRPr sz="1200"/>
            </a:lvl1pPr>
          </a:lstStyle>
          <a:p>
            <a:pPr lvl="0"/>
            <a:r>
              <a:rPr lang="en-US" noProof="0"/>
              <a:t>Click icon to add picture</a:t>
            </a:r>
          </a:p>
        </p:txBody>
      </p:sp>
      <p:sp>
        <p:nvSpPr>
          <p:cNvPr id="10" name="Picture Placeholder 9"/>
          <p:cNvSpPr>
            <a:spLocks noGrp="1"/>
          </p:cNvSpPr>
          <p:nvPr>
            <p:ph type="pic" sz="quarter" idx="12"/>
          </p:nvPr>
        </p:nvSpPr>
        <p:spPr>
          <a:xfrm>
            <a:off x="7778750" y="2057400"/>
            <a:ext cx="2832100" cy="2901950"/>
          </a:xfrm>
          <a:custGeom>
            <a:avLst/>
            <a:gdLst>
              <a:gd name="connsiteX0" fmla="*/ 0 w 2832100"/>
              <a:gd name="connsiteY0" fmla="*/ 0 h 2901950"/>
              <a:gd name="connsiteX1" fmla="*/ 2832100 w 2832100"/>
              <a:gd name="connsiteY1" fmla="*/ 0 h 2901950"/>
              <a:gd name="connsiteX2" fmla="*/ 2832100 w 2832100"/>
              <a:gd name="connsiteY2" fmla="*/ 2901950 h 2901950"/>
              <a:gd name="connsiteX3" fmla="*/ 0 w 2832100"/>
              <a:gd name="connsiteY3" fmla="*/ 2901950 h 2901950"/>
            </a:gdLst>
            <a:ahLst/>
            <a:cxnLst>
              <a:cxn ang="0">
                <a:pos x="connsiteX0" y="connsiteY0"/>
              </a:cxn>
              <a:cxn ang="0">
                <a:pos x="connsiteX1" y="connsiteY1"/>
              </a:cxn>
              <a:cxn ang="0">
                <a:pos x="connsiteX2" y="connsiteY2"/>
              </a:cxn>
              <a:cxn ang="0">
                <a:pos x="connsiteX3" y="connsiteY3"/>
              </a:cxn>
            </a:cxnLst>
            <a:rect l="l" t="t" r="r" b="b"/>
            <a:pathLst>
              <a:path w="2832100" h="2901950">
                <a:moveTo>
                  <a:pt x="0" y="0"/>
                </a:moveTo>
                <a:lnTo>
                  <a:pt x="2832100" y="0"/>
                </a:lnTo>
                <a:lnTo>
                  <a:pt x="2832100" y="2901950"/>
                </a:lnTo>
                <a:lnTo>
                  <a:pt x="0" y="290195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283237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85307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83771" y="885372"/>
            <a:ext cx="3425372" cy="5123543"/>
          </a:xfrm>
          <a:custGeom>
            <a:avLst/>
            <a:gdLst>
              <a:gd name="connsiteX0" fmla="*/ 0 w 3425372"/>
              <a:gd name="connsiteY0" fmla="*/ 0 h 5123543"/>
              <a:gd name="connsiteX1" fmla="*/ 3425372 w 3425372"/>
              <a:gd name="connsiteY1" fmla="*/ 0 h 5123543"/>
              <a:gd name="connsiteX2" fmla="*/ 3425372 w 3425372"/>
              <a:gd name="connsiteY2" fmla="*/ 5123543 h 5123543"/>
              <a:gd name="connsiteX3" fmla="*/ 0 w 3425372"/>
              <a:gd name="connsiteY3" fmla="*/ 5123543 h 5123543"/>
            </a:gdLst>
            <a:ahLst/>
            <a:cxnLst>
              <a:cxn ang="0">
                <a:pos x="connsiteX0" y="connsiteY0"/>
              </a:cxn>
              <a:cxn ang="0">
                <a:pos x="connsiteX1" y="connsiteY1"/>
              </a:cxn>
              <a:cxn ang="0">
                <a:pos x="connsiteX2" y="connsiteY2"/>
              </a:cxn>
              <a:cxn ang="0">
                <a:pos x="connsiteX3" y="connsiteY3"/>
              </a:cxn>
            </a:cxnLst>
            <a:rect l="l" t="t" r="r" b="b"/>
            <a:pathLst>
              <a:path w="3425372" h="5123543">
                <a:moveTo>
                  <a:pt x="0" y="0"/>
                </a:moveTo>
                <a:lnTo>
                  <a:pt x="3425372" y="0"/>
                </a:lnTo>
                <a:lnTo>
                  <a:pt x="3425372" y="5123543"/>
                </a:lnTo>
                <a:lnTo>
                  <a:pt x="0" y="5123543"/>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133653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86815" y="2132931"/>
            <a:ext cx="2307486" cy="4157036"/>
          </a:xfrm>
          <a:custGeom>
            <a:avLst/>
            <a:gdLst>
              <a:gd name="connsiteX0" fmla="*/ 0 w 2307486"/>
              <a:gd name="connsiteY0" fmla="*/ 0 h 4157036"/>
              <a:gd name="connsiteX1" fmla="*/ 2307486 w 2307486"/>
              <a:gd name="connsiteY1" fmla="*/ 0 h 4157036"/>
              <a:gd name="connsiteX2" fmla="*/ 2307486 w 2307486"/>
              <a:gd name="connsiteY2" fmla="*/ 4157036 h 4157036"/>
              <a:gd name="connsiteX3" fmla="*/ 0 w 2307486"/>
              <a:gd name="connsiteY3" fmla="*/ 4157036 h 4157036"/>
            </a:gdLst>
            <a:ahLst/>
            <a:cxnLst>
              <a:cxn ang="0">
                <a:pos x="connsiteX0" y="connsiteY0"/>
              </a:cxn>
              <a:cxn ang="0">
                <a:pos x="connsiteX1" y="connsiteY1"/>
              </a:cxn>
              <a:cxn ang="0">
                <a:pos x="connsiteX2" y="connsiteY2"/>
              </a:cxn>
              <a:cxn ang="0">
                <a:pos x="connsiteX3" y="connsiteY3"/>
              </a:cxn>
            </a:cxnLst>
            <a:rect l="l" t="t" r="r" b="b"/>
            <a:pathLst>
              <a:path w="2307486" h="4157036">
                <a:moveTo>
                  <a:pt x="0" y="0"/>
                </a:moveTo>
                <a:lnTo>
                  <a:pt x="2307486" y="0"/>
                </a:lnTo>
                <a:lnTo>
                  <a:pt x="2307486" y="4157036"/>
                </a:lnTo>
                <a:lnTo>
                  <a:pt x="0" y="4157036"/>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24739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4209143" y="740229"/>
            <a:ext cx="7982857" cy="5500914"/>
          </a:xfrm>
          <a:custGeom>
            <a:avLst/>
            <a:gdLst>
              <a:gd name="connsiteX0" fmla="*/ 0 w 7982857"/>
              <a:gd name="connsiteY0" fmla="*/ 0 h 5500914"/>
              <a:gd name="connsiteX1" fmla="*/ 7982857 w 7982857"/>
              <a:gd name="connsiteY1" fmla="*/ 0 h 5500914"/>
              <a:gd name="connsiteX2" fmla="*/ 7982857 w 7982857"/>
              <a:gd name="connsiteY2" fmla="*/ 5500914 h 5500914"/>
              <a:gd name="connsiteX3" fmla="*/ 0 w 7982857"/>
              <a:gd name="connsiteY3" fmla="*/ 5500914 h 5500914"/>
            </a:gdLst>
            <a:ahLst/>
            <a:cxnLst>
              <a:cxn ang="0">
                <a:pos x="connsiteX0" y="connsiteY0"/>
              </a:cxn>
              <a:cxn ang="0">
                <a:pos x="connsiteX1" y="connsiteY1"/>
              </a:cxn>
              <a:cxn ang="0">
                <a:pos x="connsiteX2" y="connsiteY2"/>
              </a:cxn>
              <a:cxn ang="0">
                <a:pos x="connsiteX3" y="connsiteY3"/>
              </a:cxn>
            </a:cxnLst>
            <a:rect l="l" t="t" r="r" b="b"/>
            <a:pathLst>
              <a:path w="7982857" h="5500914">
                <a:moveTo>
                  <a:pt x="0" y="0"/>
                </a:moveTo>
                <a:lnTo>
                  <a:pt x="7982857" y="0"/>
                </a:lnTo>
                <a:lnTo>
                  <a:pt x="7982857" y="5500914"/>
                </a:lnTo>
                <a:lnTo>
                  <a:pt x="0" y="5500914"/>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8" name="Picture Placeholder 7"/>
          <p:cNvSpPr>
            <a:spLocks noGrp="1"/>
          </p:cNvSpPr>
          <p:nvPr>
            <p:ph type="pic" sz="quarter" idx="10"/>
          </p:nvPr>
        </p:nvSpPr>
        <p:spPr>
          <a:xfrm>
            <a:off x="2423886" y="1592943"/>
            <a:ext cx="3672115" cy="3672115"/>
          </a:xfrm>
          <a:custGeom>
            <a:avLst/>
            <a:gdLst>
              <a:gd name="connsiteX0" fmla="*/ 0 w 3672115"/>
              <a:gd name="connsiteY0" fmla="*/ 0 h 3672115"/>
              <a:gd name="connsiteX1" fmla="*/ 3672115 w 3672115"/>
              <a:gd name="connsiteY1" fmla="*/ 0 h 3672115"/>
              <a:gd name="connsiteX2" fmla="*/ 3672115 w 3672115"/>
              <a:gd name="connsiteY2" fmla="*/ 3672115 h 3672115"/>
              <a:gd name="connsiteX3" fmla="*/ 0 w 3672115"/>
              <a:gd name="connsiteY3" fmla="*/ 3672115 h 3672115"/>
            </a:gdLst>
            <a:ahLst/>
            <a:cxnLst>
              <a:cxn ang="0">
                <a:pos x="connsiteX0" y="connsiteY0"/>
              </a:cxn>
              <a:cxn ang="0">
                <a:pos x="connsiteX1" y="connsiteY1"/>
              </a:cxn>
              <a:cxn ang="0">
                <a:pos x="connsiteX2" y="connsiteY2"/>
              </a:cxn>
              <a:cxn ang="0">
                <a:pos x="connsiteX3" y="connsiteY3"/>
              </a:cxn>
            </a:cxnLst>
            <a:rect l="l" t="t" r="r" b="b"/>
            <a:pathLst>
              <a:path w="3672115" h="3672115">
                <a:moveTo>
                  <a:pt x="0" y="0"/>
                </a:moveTo>
                <a:lnTo>
                  <a:pt x="3672115" y="0"/>
                </a:lnTo>
                <a:lnTo>
                  <a:pt x="3672115" y="3672115"/>
                </a:lnTo>
                <a:lnTo>
                  <a:pt x="0" y="3672115"/>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2427339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65663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45609" y="1914820"/>
            <a:ext cx="4245021" cy="2542265"/>
          </a:xfrm>
          <a:custGeom>
            <a:avLst/>
            <a:gdLst>
              <a:gd name="connsiteX0" fmla="*/ 0 w 4245021"/>
              <a:gd name="connsiteY0" fmla="*/ 0 h 2542265"/>
              <a:gd name="connsiteX1" fmla="*/ 4245021 w 4245021"/>
              <a:gd name="connsiteY1" fmla="*/ 0 h 2542265"/>
              <a:gd name="connsiteX2" fmla="*/ 4245021 w 4245021"/>
              <a:gd name="connsiteY2" fmla="*/ 2542265 h 2542265"/>
              <a:gd name="connsiteX3" fmla="*/ 0 w 4245021"/>
              <a:gd name="connsiteY3" fmla="*/ 2542265 h 2542265"/>
            </a:gdLst>
            <a:ahLst/>
            <a:cxnLst>
              <a:cxn ang="0">
                <a:pos x="connsiteX0" y="connsiteY0"/>
              </a:cxn>
              <a:cxn ang="0">
                <a:pos x="connsiteX1" y="connsiteY1"/>
              </a:cxn>
              <a:cxn ang="0">
                <a:pos x="connsiteX2" y="connsiteY2"/>
              </a:cxn>
              <a:cxn ang="0">
                <a:pos x="connsiteX3" y="connsiteY3"/>
              </a:cxn>
            </a:cxnLst>
            <a:rect l="l" t="t" r="r" b="b"/>
            <a:pathLst>
              <a:path w="4245021" h="2542265">
                <a:moveTo>
                  <a:pt x="0" y="0"/>
                </a:moveTo>
                <a:lnTo>
                  <a:pt x="4245021" y="0"/>
                </a:lnTo>
                <a:lnTo>
                  <a:pt x="4245021" y="2542265"/>
                </a:lnTo>
                <a:lnTo>
                  <a:pt x="0" y="2542265"/>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594442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746914" y="4026089"/>
            <a:ext cx="8679977" cy="2861496"/>
          </a:xfrm>
          <a:custGeom>
            <a:avLst/>
            <a:gdLst>
              <a:gd name="connsiteX0" fmla="*/ 0 w 8679977"/>
              <a:gd name="connsiteY0" fmla="*/ 0 h 2861496"/>
              <a:gd name="connsiteX1" fmla="*/ 8679977 w 8679977"/>
              <a:gd name="connsiteY1" fmla="*/ 0 h 2861496"/>
              <a:gd name="connsiteX2" fmla="*/ 8679977 w 8679977"/>
              <a:gd name="connsiteY2" fmla="*/ 2861496 h 2861496"/>
              <a:gd name="connsiteX3" fmla="*/ 0 w 8679977"/>
              <a:gd name="connsiteY3" fmla="*/ 2861496 h 2861496"/>
            </a:gdLst>
            <a:ahLst/>
            <a:cxnLst>
              <a:cxn ang="0">
                <a:pos x="connsiteX0" y="connsiteY0"/>
              </a:cxn>
              <a:cxn ang="0">
                <a:pos x="connsiteX1" y="connsiteY1"/>
              </a:cxn>
              <a:cxn ang="0">
                <a:pos x="connsiteX2" y="connsiteY2"/>
              </a:cxn>
              <a:cxn ang="0">
                <a:pos x="connsiteX3" y="connsiteY3"/>
              </a:cxn>
            </a:cxnLst>
            <a:rect l="l" t="t" r="r" b="b"/>
            <a:pathLst>
              <a:path w="8679977" h="2861496">
                <a:moveTo>
                  <a:pt x="0" y="0"/>
                </a:moveTo>
                <a:lnTo>
                  <a:pt x="8679977" y="0"/>
                </a:lnTo>
                <a:lnTo>
                  <a:pt x="8679977" y="2861496"/>
                </a:lnTo>
                <a:lnTo>
                  <a:pt x="0" y="2861496"/>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2541502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1362498"/>
            <a:ext cx="5797574" cy="4028652"/>
          </a:xfrm>
          <a:custGeom>
            <a:avLst/>
            <a:gdLst>
              <a:gd name="connsiteX0" fmla="*/ 0 w 5797574"/>
              <a:gd name="connsiteY0" fmla="*/ 0 h 4028652"/>
              <a:gd name="connsiteX1" fmla="*/ 5797574 w 5797574"/>
              <a:gd name="connsiteY1" fmla="*/ 0 h 4028652"/>
              <a:gd name="connsiteX2" fmla="*/ 5797574 w 5797574"/>
              <a:gd name="connsiteY2" fmla="*/ 4028652 h 4028652"/>
              <a:gd name="connsiteX3" fmla="*/ 0 w 5797574"/>
              <a:gd name="connsiteY3" fmla="*/ 4028652 h 4028652"/>
            </a:gdLst>
            <a:ahLst/>
            <a:cxnLst>
              <a:cxn ang="0">
                <a:pos x="connsiteX0" y="connsiteY0"/>
              </a:cxn>
              <a:cxn ang="0">
                <a:pos x="connsiteX1" y="connsiteY1"/>
              </a:cxn>
              <a:cxn ang="0">
                <a:pos x="connsiteX2" y="connsiteY2"/>
              </a:cxn>
              <a:cxn ang="0">
                <a:pos x="connsiteX3" y="connsiteY3"/>
              </a:cxn>
            </a:cxnLst>
            <a:rect l="l" t="t" r="r" b="b"/>
            <a:pathLst>
              <a:path w="5797574" h="4028652">
                <a:moveTo>
                  <a:pt x="0" y="0"/>
                </a:moveTo>
                <a:lnTo>
                  <a:pt x="5797574" y="0"/>
                </a:lnTo>
                <a:lnTo>
                  <a:pt x="5797574" y="4028652"/>
                </a:lnTo>
                <a:lnTo>
                  <a:pt x="0" y="4028652"/>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1965145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lvl1pPr>
              <a:defRPr sz="1200"/>
            </a:lvl1pPr>
          </a:lstStyle>
          <a:p>
            <a:pPr lvl="0"/>
            <a:r>
              <a:rPr lang="en-US" noProof="0"/>
              <a:t>Click icon to add picture</a:t>
            </a:r>
          </a:p>
        </p:txBody>
      </p:sp>
    </p:spTree>
    <p:extLst>
      <p:ext uri="{BB962C8B-B14F-4D97-AF65-F5344CB8AC3E}">
        <p14:creationId xmlns:p14="http://schemas.microsoft.com/office/powerpoint/2010/main" val="3831443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226629" y="1135743"/>
            <a:ext cx="4586514" cy="4586514"/>
          </a:xfrm>
          <a:custGeom>
            <a:avLst/>
            <a:gdLst>
              <a:gd name="connsiteX0" fmla="*/ 0 w 4586514"/>
              <a:gd name="connsiteY0" fmla="*/ 0 h 4586514"/>
              <a:gd name="connsiteX1" fmla="*/ 4586514 w 4586514"/>
              <a:gd name="connsiteY1" fmla="*/ 0 h 4586514"/>
              <a:gd name="connsiteX2" fmla="*/ 4586514 w 4586514"/>
              <a:gd name="connsiteY2" fmla="*/ 4586514 h 4586514"/>
              <a:gd name="connsiteX3" fmla="*/ 0 w 4586514"/>
              <a:gd name="connsiteY3" fmla="*/ 4586514 h 4586514"/>
            </a:gdLst>
            <a:ahLst/>
            <a:cxnLst>
              <a:cxn ang="0">
                <a:pos x="connsiteX0" y="connsiteY0"/>
              </a:cxn>
              <a:cxn ang="0">
                <a:pos x="connsiteX1" y="connsiteY1"/>
              </a:cxn>
              <a:cxn ang="0">
                <a:pos x="connsiteX2" y="connsiteY2"/>
              </a:cxn>
              <a:cxn ang="0">
                <a:pos x="connsiteX3" y="connsiteY3"/>
              </a:cxn>
            </a:cxnLst>
            <a:rect l="l" t="t" r="r" b="b"/>
            <a:pathLst>
              <a:path w="4586514" h="4586514">
                <a:moveTo>
                  <a:pt x="0" y="0"/>
                </a:moveTo>
                <a:lnTo>
                  <a:pt x="4586514" y="0"/>
                </a:lnTo>
                <a:lnTo>
                  <a:pt x="4586514" y="4586514"/>
                </a:lnTo>
                <a:lnTo>
                  <a:pt x="0" y="4586514"/>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100993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471343" y="682170"/>
            <a:ext cx="5248796" cy="6175828"/>
          </a:xfrm>
          <a:custGeom>
            <a:avLst/>
            <a:gdLst>
              <a:gd name="connsiteX0" fmla="*/ 1312327 w 5248796"/>
              <a:gd name="connsiteY0" fmla="*/ 0 h 6175828"/>
              <a:gd name="connsiteX1" fmla="*/ 5248796 w 5248796"/>
              <a:gd name="connsiteY1" fmla="*/ 0 h 6175828"/>
              <a:gd name="connsiteX2" fmla="*/ 5248796 w 5248796"/>
              <a:gd name="connsiteY2" fmla="*/ 2405 h 6175828"/>
              <a:gd name="connsiteX3" fmla="*/ 3936980 w 5248796"/>
              <a:gd name="connsiteY3" fmla="*/ 6175828 h 6175828"/>
              <a:gd name="connsiteX4" fmla="*/ 0 w 5248796"/>
              <a:gd name="connsiteY4" fmla="*/ 6175828 h 6175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796" h="6175828">
                <a:moveTo>
                  <a:pt x="1312327" y="0"/>
                </a:moveTo>
                <a:lnTo>
                  <a:pt x="5248796" y="0"/>
                </a:lnTo>
                <a:lnTo>
                  <a:pt x="5248796" y="2405"/>
                </a:lnTo>
                <a:lnTo>
                  <a:pt x="3936980" y="6175828"/>
                </a:lnTo>
                <a:lnTo>
                  <a:pt x="0" y="6175828"/>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9" name="Picture Placeholder 8"/>
          <p:cNvSpPr>
            <a:spLocks noGrp="1"/>
          </p:cNvSpPr>
          <p:nvPr>
            <p:ph type="pic" sz="quarter" idx="11"/>
          </p:nvPr>
        </p:nvSpPr>
        <p:spPr>
          <a:xfrm>
            <a:off x="7683537" y="682169"/>
            <a:ext cx="4508463" cy="2271484"/>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Lst>
            <a:ahLst/>
            <a:cxnLst>
              <a:cxn ang="0">
                <a:pos x="connsiteX0" y="connsiteY0"/>
              </a:cxn>
              <a:cxn ang="0">
                <a:pos x="connsiteX1" y="connsiteY1"/>
              </a:cxn>
              <a:cxn ang="0">
                <a:pos x="connsiteX2" y="connsiteY2"/>
              </a:cxn>
              <a:cxn ang="0">
                <a:pos x="connsiteX3" y="connsiteY3"/>
              </a:cxn>
            </a:cxnLst>
            <a:rect l="l" t="t" r="r" b="b"/>
            <a:pathLst>
              <a:path w="4508463" h="2271484">
                <a:moveTo>
                  <a:pt x="0" y="0"/>
                </a:moveTo>
                <a:lnTo>
                  <a:pt x="4508463" y="0"/>
                </a:lnTo>
                <a:lnTo>
                  <a:pt x="4508463" y="2271484"/>
                </a:lnTo>
                <a:lnTo>
                  <a:pt x="567871" y="2271484"/>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274204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808151" y="540656"/>
            <a:ext cx="2610326" cy="5776685"/>
          </a:xfrm>
          <a:custGeom>
            <a:avLst/>
            <a:gdLst>
              <a:gd name="connsiteX0" fmla="*/ 0 w 2610326"/>
              <a:gd name="connsiteY0" fmla="*/ 0 h 5776685"/>
              <a:gd name="connsiteX1" fmla="*/ 2610326 w 2610326"/>
              <a:gd name="connsiteY1" fmla="*/ 0 h 5776685"/>
              <a:gd name="connsiteX2" fmla="*/ 2610326 w 2610326"/>
              <a:gd name="connsiteY2" fmla="*/ 5776685 h 5776685"/>
              <a:gd name="connsiteX3" fmla="*/ 0 w 2610326"/>
              <a:gd name="connsiteY3" fmla="*/ 5776685 h 5776685"/>
            </a:gdLst>
            <a:ahLst/>
            <a:cxnLst>
              <a:cxn ang="0">
                <a:pos x="connsiteX0" y="connsiteY0"/>
              </a:cxn>
              <a:cxn ang="0">
                <a:pos x="connsiteX1" y="connsiteY1"/>
              </a:cxn>
              <a:cxn ang="0">
                <a:pos x="connsiteX2" y="connsiteY2"/>
              </a:cxn>
              <a:cxn ang="0">
                <a:pos x="connsiteX3" y="connsiteY3"/>
              </a:cxn>
            </a:cxnLst>
            <a:rect l="l" t="t" r="r" b="b"/>
            <a:pathLst>
              <a:path w="2610326" h="5776685">
                <a:moveTo>
                  <a:pt x="0" y="0"/>
                </a:moveTo>
                <a:lnTo>
                  <a:pt x="2610326" y="0"/>
                </a:lnTo>
                <a:lnTo>
                  <a:pt x="2610326" y="5776685"/>
                </a:lnTo>
                <a:lnTo>
                  <a:pt x="0" y="5776685"/>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9" name="Picture Placeholder 8"/>
          <p:cNvSpPr>
            <a:spLocks noGrp="1"/>
          </p:cNvSpPr>
          <p:nvPr>
            <p:ph type="pic" sz="quarter" idx="11"/>
          </p:nvPr>
        </p:nvSpPr>
        <p:spPr>
          <a:xfrm>
            <a:off x="841828" y="1309914"/>
            <a:ext cx="4542972" cy="4238171"/>
          </a:xfrm>
          <a:custGeom>
            <a:avLst/>
            <a:gdLst>
              <a:gd name="connsiteX0" fmla="*/ 0 w 4542972"/>
              <a:gd name="connsiteY0" fmla="*/ 0 h 4238171"/>
              <a:gd name="connsiteX1" fmla="*/ 4542972 w 4542972"/>
              <a:gd name="connsiteY1" fmla="*/ 0 h 4238171"/>
              <a:gd name="connsiteX2" fmla="*/ 4542972 w 4542972"/>
              <a:gd name="connsiteY2" fmla="*/ 4238171 h 4238171"/>
              <a:gd name="connsiteX3" fmla="*/ 0 w 4542972"/>
              <a:gd name="connsiteY3" fmla="*/ 4238171 h 4238171"/>
            </a:gdLst>
            <a:ahLst/>
            <a:cxnLst>
              <a:cxn ang="0">
                <a:pos x="connsiteX0" y="connsiteY0"/>
              </a:cxn>
              <a:cxn ang="0">
                <a:pos x="connsiteX1" y="connsiteY1"/>
              </a:cxn>
              <a:cxn ang="0">
                <a:pos x="connsiteX2" y="connsiteY2"/>
              </a:cxn>
              <a:cxn ang="0">
                <a:pos x="connsiteX3" y="connsiteY3"/>
              </a:cxn>
            </a:cxnLst>
            <a:rect l="l" t="t" r="r" b="b"/>
            <a:pathLst>
              <a:path w="4542972" h="4238171">
                <a:moveTo>
                  <a:pt x="0" y="0"/>
                </a:moveTo>
                <a:lnTo>
                  <a:pt x="4542972" y="0"/>
                </a:lnTo>
                <a:lnTo>
                  <a:pt x="4542972" y="4238171"/>
                </a:lnTo>
                <a:lnTo>
                  <a:pt x="0" y="4238171"/>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417114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667658"/>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14" name="Picture Placeholder 13"/>
          <p:cNvSpPr>
            <a:spLocks noGrp="1"/>
          </p:cNvSpPr>
          <p:nvPr>
            <p:ph type="pic" sz="quarter" idx="11"/>
          </p:nvPr>
        </p:nvSpPr>
        <p:spPr>
          <a:xfrm>
            <a:off x="2423886" y="667657"/>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15" name="Picture Placeholder 14"/>
          <p:cNvSpPr>
            <a:spLocks noGrp="1"/>
          </p:cNvSpPr>
          <p:nvPr>
            <p:ph type="pic" sz="quarter" idx="12"/>
          </p:nvPr>
        </p:nvSpPr>
        <p:spPr>
          <a:xfrm>
            <a:off x="4847772" y="667658"/>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en-US" noProof="0"/>
              <a:t>Click icon to add picture</a:t>
            </a:r>
            <a:endParaRPr lang="en-ID" noProof="0"/>
          </a:p>
        </p:txBody>
      </p:sp>
      <p:sp>
        <p:nvSpPr>
          <p:cNvPr id="12" name="Picture Placeholder 11"/>
          <p:cNvSpPr>
            <a:spLocks noGrp="1"/>
          </p:cNvSpPr>
          <p:nvPr>
            <p:ph type="pic" sz="quarter" idx="13"/>
          </p:nvPr>
        </p:nvSpPr>
        <p:spPr>
          <a:xfrm>
            <a:off x="7271658" y="667658"/>
            <a:ext cx="2423886" cy="2365829"/>
          </a:xfrm>
          <a:custGeom>
            <a:avLst/>
            <a:gdLst>
              <a:gd name="connsiteX0" fmla="*/ 0 w 2423886"/>
              <a:gd name="connsiteY0" fmla="*/ 0 h 2365829"/>
              <a:gd name="connsiteX1" fmla="*/ 2423886 w 2423886"/>
              <a:gd name="connsiteY1" fmla="*/ 0 h 2365829"/>
              <a:gd name="connsiteX2" fmla="*/ 2423886 w 2423886"/>
              <a:gd name="connsiteY2" fmla="*/ 2365829 h 2365829"/>
              <a:gd name="connsiteX3" fmla="*/ 0 w 2423886"/>
              <a:gd name="connsiteY3" fmla="*/ 2365829 h 2365829"/>
            </a:gdLst>
            <a:ahLst/>
            <a:cxnLst>
              <a:cxn ang="0">
                <a:pos x="connsiteX0" y="connsiteY0"/>
              </a:cxn>
              <a:cxn ang="0">
                <a:pos x="connsiteX1" y="connsiteY1"/>
              </a:cxn>
              <a:cxn ang="0">
                <a:pos x="connsiteX2" y="connsiteY2"/>
              </a:cxn>
              <a:cxn ang="0">
                <a:pos x="connsiteX3" y="connsiteY3"/>
              </a:cxn>
            </a:cxnLst>
            <a:rect l="l" t="t" r="r" b="b"/>
            <a:pathLst>
              <a:path w="2423886" h="2365829">
                <a:moveTo>
                  <a:pt x="0" y="0"/>
                </a:moveTo>
                <a:lnTo>
                  <a:pt x="2423886" y="0"/>
                </a:lnTo>
                <a:lnTo>
                  <a:pt x="2423886" y="2365829"/>
                </a:lnTo>
                <a:lnTo>
                  <a:pt x="0" y="2365829"/>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32992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44685" y="972457"/>
            <a:ext cx="7402285" cy="2249714"/>
          </a:xfrm>
          <a:custGeom>
            <a:avLst/>
            <a:gdLst>
              <a:gd name="connsiteX0" fmla="*/ 0 w 7402285"/>
              <a:gd name="connsiteY0" fmla="*/ 0 h 2249714"/>
              <a:gd name="connsiteX1" fmla="*/ 7402285 w 7402285"/>
              <a:gd name="connsiteY1" fmla="*/ 0 h 2249714"/>
              <a:gd name="connsiteX2" fmla="*/ 7402285 w 7402285"/>
              <a:gd name="connsiteY2" fmla="*/ 2249714 h 2249714"/>
              <a:gd name="connsiteX3" fmla="*/ 0 w 7402285"/>
              <a:gd name="connsiteY3" fmla="*/ 2249714 h 2249714"/>
            </a:gdLst>
            <a:ahLst/>
            <a:cxnLst>
              <a:cxn ang="0">
                <a:pos x="connsiteX0" y="connsiteY0"/>
              </a:cxn>
              <a:cxn ang="0">
                <a:pos x="connsiteX1" y="connsiteY1"/>
              </a:cxn>
              <a:cxn ang="0">
                <a:pos x="connsiteX2" y="connsiteY2"/>
              </a:cxn>
              <a:cxn ang="0">
                <a:pos x="connsiteX3" y="connsiteY3"/>
              </a:cxn>
            </a:cxnLst>
            <a:rect l="l" t="t" r="r" b="b"/>
            <a:pathLst>
              <a:path w="7402285" h="2249714">
                <a:moveTo>
                  <a:pt x="0" y="0"/>
                </a:moveTo>
                <a:lnTo>
                  <a:pt x="7402285" y="0"/>
                </a:lnTo>
                <a:lnTo>
                  <a:pt x="7402285" y="2249714"/>
                </a:lnTo>
                <a:lnTo>
                  <a:pt x="0" y="2249714"/>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137964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489857"/>
            <a:ext cx="5646057" cy="5878286"/>
          </a:xfrm>
          <a:custGeom>
            <a:avLst/>
            <a:gdLst>
              <a:gd name="connsiteX0" fmla="*/ 0 w 5646057"/>
              <a:gd name="connsiteY0" fmla="*/ 0 h 5878286"/>
              <a:gd name="connsiteX1" fmla="*/ 5646057 w 5646057"/>
              <a:gd name="connsiteY1" fmla="*/ 0 h 5878286"/>
              <a:gd name="connsiteX2" fmla="*/ 5646057 w 5646057"/>
              <a:gd name="connsiteY2" fmla="*/ 5878286 h 5878286"/>
              <a:gd name="connsiteX3" fmla="*/ 0 w 5646057"/>
              <a:gd name="connsiteY3" fmla="*/ 5878286 h 5878286"/>
            </a:gdLst>
            <a:ahLst/>
            <a:cxnLst>
              <a:cxn ang="0">
                <a:pos x="connsiteX0" y="connsiteY0"/>
              </a:cxn>
              <a:cxn ang="0">
                <a:pos x="connsiteX1" y="connsiteY1"/>
              </a:cxn>
              <a:cxn ang="0">
                <a:pos x="connsiteX2" y="connsiteY2"/>
              </a:cxn>
              <a:cxn ang="0">
                <a:pos x="connsiteX3" y="connsiteY3"/>
              </a:cxn>
            </a:cxnLst>
            <a:rect l="l" t="t" r="r" b="b"/>
            <a:pathLst>
              <a:path w="5646057" h="5878286">
                <a:moveTo>
                  <a:pt x="0" y="0"/>
                </a:moveTo>
                <a:lnTo>
                  <a:pt x="5646057" y="0"/>
                </a:lnTo>
                <a:lnTo>
                  <a:pt x="5646057" y="5878286"/>
                </a:lnTo>
                <a:lnTo>
                  <a:pt x="0" y="5878286"/>
                </a:lnTo>
                <a:close/>
              </a:path>
            </a:pathLst>
          </a:custGeom>
        </p:spPr>
        <p:txBody>
          <a:bodyPr wrap="square">
            <a:noAutofit/>
          </a:bodyPr>
          <a:lstStyle>
            <a:lvl1pPr>
              <a:defRPr sz="1200"/>
            </a:lvl1pPr>
          </a:lstStyle>
          <a:p>
            <a:pPr lvl="0"/>
            <a:r>
              <a:rPr lang="en-US" noProof="0"/>
              <a:t>Click icon to add picture</a:t>
            </a:r>
            <a:endParaRPr lang="en-ID" noProof="0"/>
          </a:p>
        </p:txBody>
      </p:sp>
    </p:spTree>
    <p:extLst>
      <p:ext uri="{BB962C8B-B14F-4D97-AF65-F5344CB8AC3E}">
        <p14:creationId xmlns:p14="http://schemas.microsoft.com/office/powerpoint/2010/main" val="235998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a:extLst>
              <a:ext uri="{FF2B5EF4-FFF2-40B4-BE49-F238E27FC236}">
                <a16:creationId xmlns:a16="http://schemas.microsoft.com/office/drawing/2014/main" id="{003278AF-7009-EE49-9C11-5EFC93062EFA}"/>
              </a:ext>
            </a:extLst>
          </p:cNvPr>
          <p:cNvSpPr>
            <a:spLocks noChangeArrowheads="1"/>
          </p:cNvSpPr>
          <p:nvPr userDrawn="1"/>
        </p:nvSpPr>
        <p:spPr bwMode="auto">
          <a:xfrm>
            <a:off x="9775825" y="276225"/>
            <a:ext cx="1755775" cy="2762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HU" sz="1200" dirty="0">
                <a:latin typeface="Montserrat Medium" pitchFamily="2" charset="77"/>
                <a:ea typeface="Lato" panose="020F0502020204030203" pitchFamily="34" charset="77"/>
                <a:cs typeface="Lato" panose="020F0502020204030203" pitchFamily="34" charset="77"/>
              </a:rPr>
              <a:t>INACH Presentation</a:t>
            </a:r>
          </a:p>
        </p:txBody>
      </p:sp>
      <p:sp>
        <p:nvSpPr>
          <p:cNvPr id="1027" name="TextBox 7">
            <a:extLst>
              <a:ext uri="{FF2B5EF4-FFF2-40B4-BE49-F238E27FC236}">
                <a16:creationId xmlns:a16="http://schemas.microsoft.com/office/drawing/2014/main" id="{525907D4-995F-F043-8C0D-64F0F31EF3A6}"/>
              </a:ext>
            </a:extLst>
          </p:cNvPr>
          <p:cNvSpPr txBox="1">
            <a:spLocks noChangeArrowheads="1"/>
          </p:cNvSpPr>
          <p:nvPr userDrawn="1"/>
        </p:nvSpPr>
        <p:spPr bwMode="auto">
          <a:xfrm>
            <a:off x="11309350" y="322263"/>
            <a:ext cx="625475" cy="184150"/>
          </a:xfrm>
          <a:prstGeom prst="rect">
            <a:avLst/>
          </a:prstGeom>
          <a:noFill/>
          <a:ln>
            <a:noFill/>
          </a:ln>
        </p:spPr>
        <p:txBody>
          <a:bodyPr t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HU" sz="1200">
                <a:latin typeface="Montserrat Medium" pitchFamily="2" charset="77"/>
                <a:ea typeface="Lato Light" panose="020F0302020204030203" pitchFamily="34" charset="77"/>
                <a:cs typeface="Lato Light" panose="020F0302020204030203" pitchFamily="34" charset="77"/>
              </a:rPr>
              <a:t>  </a:t>
            </a:r>
            <a:fld id="{2767E616-5CFB-4840-B33E-B05F13A72F4E}" type="slidenum">
              <a:rPr lang="en-US" altLang="en-HU" sz="1200" smtClean="0">
                <a:latin typeface="Montserrat Medium" pitchFamily="2" charset="77"/>
                <a:ea typeface="Lato Light" panose="020F0302020204030203" pitchFamily="34" charset="77"/>
                <a:cs typeface="Lato Light" panose="020F0302020204030203" pitchFamily="34" charset="77"/>
              </a:rPr>
              <a:pPr algn="ctr" eaLnBrk="1" hangingPunct="1">
                <a:defRPr/>
              </a:pPr>
              <a:t>‹#›</a:t>
            </a:fld>
            <a:r>
              <a:rPr lang="en-US" altLang="en-HU" sz="1200">
                <a:latin typeface="Montserrat Medium" pitchFamily="2" charset="77"/>
                <a:ea typeface="Lato Light" panose="020F0302020204030203" pitchFamily="34" charset="77"/>
                <a:cs typeface="Lato Light" panose="020F0302020204030203" pitchFamily="34" charset="77"/>
              </a:rPr>
              <a:t> </a:t>
            </a:r>
            <a:endParaRPr lang="id-ID" altLang="en-HU" sz="1200">
              <a:latin typeface="Montserrat Medium" pitchFamily="2" charset="77"/>
              <a:ea typeface="Lato Light" panose="020F0302020204030203" pitchFamily="34" charset="77"/>
              <a:cs typeface="Lato Light" panose="020F0302020204030203" pitchFamily="34" charset="77"/>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react.inach.net/get-involved/" TargetMode="External"/><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hyperlink" Target="https://react.inach.net/" TargetMode="External"/><Relationship Id="rId4" Type="http://schemas.openxmlformats.org/officeDocument/2006/relationships/hyperlink" Target="https://www.surveyly.com/p/index.php/519987?lang=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www.inach.net/restricted-area/inach-projects/"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8FFD0-8E52-2546-BC5D-D0B85867711F}"/>
              </a:ext>
            </a:extLst>
          </p:cNvPr>
          <p:cNvSpPr/>
          <p:nvPr/>
        </p:nvSpPr>
        <p:spPr>
          <a:xfrm>
            <a:off x="-43499" y="0"/>
            <a:ext cx="4191000" cy="6858000"/>
          </a:xfrm>
          <a:prstGeom prst="rect">
            <a:avLst/>
          </a:prstGeom>
          <a:solidFill>
            <a:srgbClr val="142B4E">
              <a:alpha val="7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ln w="0"/>
              <a:solidFill>
                <a:schemeClr val="accent1"/>
              </a:solidFill>
              <a:effectLst>
                <a:outerShdw blurRad="38100" dist="25400" dir="5400000" algn="ctr" rotWithShape="0">
                  <a:srgbClr val="6E747A">
                    <a:alpha val="43000"/>
                  </a:srgbClr>
                </a:outerShdw>
              </a:effectLst>
            </a:endParaRPr>
          </a:p>
        </p:txBody>
      </p:sp>
      <p:pic>
        <p:nvPicPr>
          <p:cNvPr id="4099" name="Picture 10">
            <a:extLst>
              <a:ext uri="{FF2B5EF4-FFF2-40B4-BE49-F238E27FC236}">
                <a16:creationId xmlns:a16="http://schemas.microsoft.com/office/drawing/2014/main" id="{08C06CD0-82BB-7148-AC46-79EB000CA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360363"/>
            <a:ext cx="18923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4">
            <a:extLst>
              <a:ext uri="{FF2B5EF4-FFF2-40B4-BE49-F238E27FC236}">
                <a16:creationId xmlns:a16="http://schemas.microsoft.com/office/drawing/2014/main" id="{AC8DC19A-B3E0-504C-8F3C-209060C1F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25" y="6124575"/>
            <a:ext cx="11350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6">
            <a:extLst>
              <a:ext uri="{FF2B5EF4-FFF2-40B4-BE49-F238E27FC236}">
                <a16:creationId xmlns:a16="http://schemas.microsoft.com/office/drawing/2014/main" id="{7A3CE17B-3036-974A-B4AD-C56C8FB4D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3138" y="6124575"/>
            <a:ext cx="9794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8">
            <a:extLst>
              <a:ext uri="{FF2B5EF4-FFF2-40B4-BE49-F238E27FC236}">
                <a16:creationId xmlns:a16="http://schemas.microsoft.com/office/drawing/2014/main" id="{C599CA05-6AFD-B044-AFA3-EF453E7BC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563" y="6124575"/>
            <a:ext cx="2235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 name="Group 10">
            <a:extLst>
              <a:ext uri="{FF2B5EF4-FFF2-40B4-BE49-F238E27FC236}">
                <a16:creationId xmlns:a16="http://schemas.microsoft.com/office/drawing/2014/main" id="{BF143B91-77EB-3B4D-BBDC-61B7D6327BDE}"/>
              </a:ext>
            </a:extLst>
          </p:cNvPr>
          <p:cNvGrpSpPr>
            <a:grpSpLocks/>
          </p:cNvGrpSpPr>
          <p:nvPr/>
        </p:nvGrpSpPr>
        <p:grpSpPr bwMode="auto">
          <a:xfrm>
            <a:off x="244872" y="2677678"/>
            <a:ext cx="11622880" cy="2308324"/>
            <a:chOff x="-250712" y="3633750"/>
            <a:chExt cx="11193501" cy="2307282"/>
          </a:xfrm>
        </p:grpSpPr>
        <p:sp>
          <p:nvSpPr>
            <p:cNvPr id="10" name="TextBox 9">
              <a:extLst>
                <a:ext uri="{FF2B5EF4-FFF2-40B4-BE49-F238E27FC236}">
                  <a16:creationId xmlns:a16="http://schemas.microsoft.com/office/drawing/2014/main" id="{6EF7B122-387A-1E4B-9719-DB1B4ADD6BA4}"/>
                </a:ext>
              </a:extLst>
            </p:cNvPr>
            <p:cNvSpPr txBox="1"/>
            <p:nvPr/>
          </p:nvSpPr>
          <p:spPr>
            <a:xfrm>
              <a:off x="-250712" y="4325636"/>
              <a:ext cx="4036174" cy="461755"/>
            </a:xfrm>
            <a:prstGeom prst="rect">
              <a:avLst/>
            </a:prstGeom>
            <a:noFill/>
          </p:spPr>
          <p:txBody>
            <a:bodyPr>
              <a:spAutoFit/>
            </a:bodyPr>
            <a:lstStyle/>
            <a:p>
              <a:pPr algn="ctr" eaLnBrk="1" fontAlgn="auto" hangingPunct="1">
                <a:spcBef>
                  <a:spcPts val="0"/>
                </a:spcBef>
                <a:spcAft>
                  <a:spcPts val="0"/>
                </a:spcAft>
                <a:defRPr/>
              </a:pPr>
              <a:r>
                <a:rPr lang="en-ID" sz="2400" spc="300" dirty="0">
                  <a:solidFill>
                    <a:schemeClr val="bg1"/>
                  </a:solidFill>
                  <a:latin typeface="Libre Franklin" pitchFamily="2" charset="77"/>
                  <a:ea typeface="Lato" panose="020F0502020204030203" pitchFamily="34" charset="0"/>
                  <a:cs typeface="Lato" panose="020F0502020204030203" pitchFamily="34" charset="0"/>
                </a:rPr>
                <a:t>Welcome!</a:t>
              </a:r>
            </a:p>
          </p:txBody>
        </p:sp>
        <p:sp>
          <p:nvSpPr>
            <p:cNvPr id="4104" name="TextBox 8">
              <a:extLst>
                <a:ext uri="{FF2B5EF4-FFF2-40B4-BE49-F238E27FC236}">
                  <a16:creationId xmlns:a16="http://schemas.microsoft.com/office/drawing/2014/main" id="{D22F2E72-DD31-684E-A088-63C7554B845A}"/>
                </a:ext>
              </a:extLst>
            </p:cNvPr>
            <p:cNvSpPr txBox="1">
              <a:spLocks noChangeArrowheads="1"/>
            </p:cNvSpPr>
            <p:nvPr/>
          </p:nvSpPr>
          <p:spPr bwMode="auto">
            <a:xfrm>
              <a:off x="3584187" y="3633750"/>
              <a:ext cx="7358602" cy="23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ID" altLang="en-HU" sz="7200" dirty="0">
                  <a:latin typeface="Libre Franklin Medium" pitchFamily="2" charset="77"/>
                  <a:ea typeface="Lato" panose="020F0502020204030203" pitchFamily="34" charset="77"/>
                  <a:cs typeface="Lato" panose="020F0502020204030203" pitchFamily="34" charset="77"/>
                </a:rPr>
                <a:t>Update Projects Department</a:t>
              </a:r>
              <a:r>
                <a:rPr lang="en-ID" altLang="en-HU" sz="7200" dirty="0">
                  <a:solidFill>
                    <a:schemeClr val="bg1"/>
                  </a:solidFill>
                  <a:latin typeface="Libre Franklin Medium" pitchFamily="2" charset="77"/>
                  <a:ea typeface="Lato" panose="020F0502020204030203" pitchFamily="34" charset="77"/>
                  <a:cs typeface="Lato" panose="020F0502020204030203" pitchFamily="34" charset="77"/>
                </a:rPr>
                <a:t>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a:extLst>
              <a:ext uri="{FF2B5EF4-FFF2-40B4-BE49-F238E27FC236}">
                <a16:creationId xmlns:a16="http://schemas.microsoft.com/office/drawing/2014/main" id="{31393513-BD19-AC45-A98B-3C6693157DA8}"/>
              </a:ext>
            </a:extLst>
          </p:cNvPr>
          <p:cNvSpPr txBox="1">
            <a:spLocks noChangeArrowheads="1"/>
          </p:cNvSpPr>
          <p:nvPr/>
        </p:nvSpPr>
        <p:spPr bwMode="auto">
          <a:xfrm>
            <a:off x="3816350" y="2710656"/>
            <a:ext cx="45593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ID" altLang="en-HU" sz="5400" dirty="0">
                <a:latin typeface="Libre Franklin Medium" pitchFamily="2" charset="77"/>
                <a:ea typeface="Lato" panose="020F0502020204030203" pitchFamily="34" charset="77"/>
                <a:cs typeface="Lato" panose="020F0502020204030203" pitchFamily="34" charset="77"/>
              </a:rPr>
              <a:t>Your input</a:t>
            </a:r>
          </a:p>
          <a:p>
            <a:pPr algn="ctr" eaLnBrk="1" hangingPunct="1"/>
            <a:endParaRPr lang="en-ID" altLang="en-HU" sz="5400" dirty="0">
              <a:latin typeface="Libre Franklin Medium" pitchFamily="2" charset="77"/>
              <a:ea typeface="Lato" panose="020F0502020204030203" pitchFamily="34" charset="77"/>
              <a:cs typeface="Lato" panose="020F0502020204030203" pitchFamily="34" charset="77"/>
            </a:endParaRPr>
          </a:p>
          <a:p>
            <a:pPr algn="ctr" eaLnBrk="1" hangingPunct="1"/>
            <a:r>
              <a:rPr lang="en-ID" altLang="en-HU" sz="5400" dirty="0">
                <a:latin typeface="Libre Franklin Medium" pitchFamily="2" charset="77"/>
                <a:ea typeface="Lato" panose="020F0502020204030203" pitchFamily="34" charset="77"/>
                <a:cs typeface="Lato" panose="020F0502020204030203" pitchFamily="34" charset="77"/>
              </a:rPr>
              <a:t>Q &amp; A </a:t>
            </a:r>
          </a:p>
        </p:txBody>
      </p:sp>
      <p:sp>
        <p:nvSpPr>
          <p:cNvPr id="5" name="Rectangle 4">
            <a:extLst>
              <a:ext uri="{FF2B5EF4-FFF2-40B4-BE49-F238E27FC236}">
                <a16:creationId xmlns:a16="http://schemas.microsoft.com/office/drawing/2014/main" id="{E1E686F7-42ED-874C-8308-40EF79CE9038}"/>
              </a:ext>
            </a:extLst>
          </p:cNvPr>
          <p:cNvSpPr/>
          <p:nvPr/>
        </p:nvSpPr>
        <p:spPr>
          <a:xfrm>
            <a:off x="0" y="2406650"/>
            <a:ext cx="1173163" cy="1531938"/>
          </a:xfrm>
          <a:prstGeom prst="rect">
            <a:avLst/>
          </a:prstGeom>
          <a:solidFill>
            <a:srgbClr val="142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27" name="Rectangle 26">
            <a:extLst>
              <a:ext uri="{FF2B5EF4-FFF2-40B4-BE49-F238E27FC236}">
                <a16:creationId xmlns:a16="http://schemas.microsoft.com/office/drawing/2014/main" id="{8F1C8341-F5EA-A448-AEED-05D97B4C01F0}"/>
              </a:ext>
            </a:extLst>
          </p:cNvPr>
          <p:cNvSpPr/>
          <p:nvPr/>
        </p:nvSpPr>
        <p:spPr>
          <a:xfrm>
            <a:off x="11514138" y="4529138"/>
            <a:ext cx="677862" cy="1531937"/>
          </a:xfrm>
          <a:prstGeom prst="rect">
            <a:avLst/>
          </a:prstGeom>
          <a:solidFill>
            <a:srgbClr val="CC6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15368" name="Picture 17">
            <a:extLst>
              <a:ext uri="{FF2B5EF4-FFF2-40B4-BE49-F238E27FC236}">
                <a16:creationId xmlns:a16="http://schemas.microsoft.com/office/drawing/2014/main" id="{EDBAD28B-96D5-C64D-B07A-4768C8432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a:extLst>
              <a:ext uri="{FF2B5EF4-FFF2-40B4-BE49-F238E27FC236}">
                <a16:creationId xmlns:a16="http://schemas.microsoft.com/office/drawing/2014/main" id="{F4F159AB-D02B-434B-A8E8-CFB57E2ACE26}"/>
              </a:ext>
            </a:extLst>
          </p:cNvPr>
          <p:cNvSpPr txBox="1">
            <a:spLocks noChangeArrowheads="1"/>
          </p:cNvSpPr>
          <p:nvPr/>
        </p:nvSpPr>
        <p:spPr bwMode="auto">
          <a:xfrm>
            <a:off x="619125" y="2703513"/>
            <a:ext cx="3541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ID" altLang="en-HU" sz="5400" dirty="0">
                <a:latin typeface="Libre Franklin Medium" pitchFamily="2" charset="77"/>
                <a:ea typeface="Lato" panose="020F0502020204030203" pitchFamily="34" charset="77"/>
                <a:cs typeface="Lato" panose="020F0502020204030203" pitchFamily="34" charset="77"/>
              </a:rPr>
              <a:t>What next</a:t>
            </a:r>
          </a:p>
        </p:txBody>
      </p:sp>
      <p:cxnSp>
        <p:nvCxnSpPr>
          <p:cNvPr id="9" name="Straight Connector 8">
            <a:extLst>
              <a:ext uri="{FF2B5EF4-FFF2-40B4-BE49-F238E27FC236}">
                <a16:creationId xmlns:a16="http://schemas.microsoft.com/office/drawing/2014/main" id="{E643164D-35D6-1E45-A5BE-185BADB04E02}"/>
              </a:ext>
            </a:extLst>
          </p:cNvPr>
          <p:cNvCxnSpPr>
            <a:cxnSpLocks/>
          </p:cNvCxnSpPr>
          <p:nvPr/>
        </p:nvCxnSpPr>
        <p:spPr>
          <a:xfrm>
            <a:off x="4383088" y="2308225"/>
            <a:ext cx="0" cy="2482850"/>
          </a:xfrm>
          <a:prstGeom prst="line">
            <a:avLst/>
          </a:prstGeom>
          <a:ln w="28575">
            <a:solidFill>
              <a:srgbClr val="142B4E"/>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864D72A-C33B-6F44-AE76-0CFF87C29537}"/>
              </a:ext>
            </a:extLst>
          </p:cNvPr>
          <p:cNvSpPr/>
          <p:nvPr/>
        </p:nvSpPr>
        <p:spPr>
          <a:xfrm>
            <a:off x="0" y="6589713"/>
            <a:ext cx="12192000" cy="268287"/>
          </a:xfrm>
          <a:prstGeom prst="rect">
            <a:avLst/>
          </a:prstGeom>
          <a:solidFill>
            <a:srgbClr val="142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pic>
        <p:nvPicPr>
          <p:cNvPr id="10247" name="Picture 15">
            <a:extLst>
              <a:ext uri="{FF2B5EF4-FFF2-40B4-BE49-F238E27FC236}">
                <a16:creationId xmlns:a16="http://schemas.microsoft.com/office/drawing/2014/main" id="{018FA6BF-5A23-9E44-80A0-40A629D1A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3B4364C-076C-4E36-A33A-925064902DB0}"/>
              </a:ext>
            </a:extLst>
          </p:cNvPr>
          <p:cNvSpPr/>
          <p:nvPr/>
        </p:nvSpPr>
        <p:spPr>
          <a:xfrm>
            <a:off x="4708525" y="2202657"/>
            <a:ext cx="6200775" cy="2792412"/>
          </a:xfrm>
          <a:prstGeom prst="rect">
            <a:avLst/>
          </a:prstGeom>
          <a:solidFill>
            <a:srgbClr val="CC6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
        <p:nvSpPr>
          <p:cNvPr id="3" name="TextBox 2">
            <a:extLst>
              <a:ext uri="{FF2B5EF4-FFF2-40B4-BE49-F238E27FC236}">
                <a16:creationId xmlns:a16="http://schemas.microsoft.com/office/drawing/2014/main" id="{99320924-06F8-4422-9EAB-16E4C2F7E372}"/>
              </a:ext>
            </a:extLst>
          </p:cNvPr>
          <p:cNvSpPr txBox="1"/>
          <p:nvPr/>
        </p:nvSpPr>
        <p:spPr>
          <a:xfrm>
            <a:off x="4884085" y="2248023"/>
            <a:ext cx="5849654" cy="3231654"/>
          </a:xfrm>
          <a:prstGeom prst="rect">
            <a:avLst/>
          </a:prstGeom>
          <a:noFill/>
        </p:spPr>
        <p:txBody>
          <a:bodyPr wrap="square" rtlCol="0">
            <a:spAutoFit/>
          </a:bodyPr>
          <a:lstStyle/>
          <a:p>
            <a:r>
              <a:rPr lang="en-GB" sz="2400" dirty="0">
                <a:latin typeface="Libre Franklin"/>
              </a:rPr>
              <a:t>Subscribe to the newsletter of project </a:t>
            </a:r>
            <a:r>
              <a:rPr lang="en-GB" sz="2400" dirty="0" err="1">
                <a:latin typeface="Libre Franklin"/>
              </a:rPr>
              <a:t>Re-ACT</a:t>
            </a:r>
            <a:r>
              <a:rPr lang="en-GB" sz="2400" dirty="0">
                <a:latin typeface="Libre Franklin"/>
              </a:rPr>
              <a:t>: </a:t>
            </a:r>
            <a:r>
              <a:rPr lang="en-GB" sz="2400" dirty="0">
                <a:latin typeface="Libre Franklin"/>
                <a:hlinkClick r:id="rId3"/>
              </a:rPr>
              <a:t>here</a:t>
            </a:r>
            <a:r>
              <a:rPr lang="en-GB" sz="2400" dirty="0">
                <a:latin typeface="Libre Franklin"/>
              </a:rPr>
              <a:t> </a:t>
            </a:r>
          </a:p>
          <a:p>
            <a:r>
              <a:rPr lang="en-GB" sz="2400" dirty="0">
                <a:latin typeface="Libre Franklin"/>
              </a:rPr>
              <a:t>Take part in our survey: </a:t>
            </a:r>
            <a:r>
              <a:rPr lang="en-GB" sz="2400" dirty="0">
                <a:latin typeface="Libre Franklin"/>
                <a:hlinkClick r:id="rId4"/>
              </a:rPr>
              <a:t>here</a:t>
            </a:r>
            <a:endParaRPr lang="en-GB" sz="2400" dirty="0">
              <a:latin typeface="Libre Franklin"/>
            </a:endParaRPr>
          </a:p>
          <a:p>
            <a:r>
              <a:rPr lang="en-GB" sz="2400" dirty="0">
                <a:latin typeface="Libre Franklin"/>
              </a:rPr>
              <a:t>Consider partnering with project </a:t>
            </a:r>
            <a:r>
              <a:rPr lang="en-GB" sz="2400" dirty="0" err="1">
                <a:latin typeface="Libre Franklin"/>
                <a:hlinkClick r:id="rId5"/>
              </a:rPr>
              <a:t>Re-ACT</a:t>
            </a:r>
            <a:r>
              <a:rPr lang="en-GB" sz="2400" dirty="0">
                <a:latin typeface="Libre Franklin"/>
              </a:rPr>
              <a:t>! </a:t>
            </a:r>
          </a:p>
          <a:p>
            <a:r>
              <a:rPr lang="en-GB" sz="2400" dirty="0">
                <a:latin typeface="Libre Franklin"/>
              </a:rPr>
              <a:t>Check and amend your organisational data in the members section!</a:t>
            </a:r>
          </a:p>
          <a:p>
            <a:r>
              <a:rPr lang="en-GB" sz="2400" dirty="0">
                <a:latin typeface="Libre Franklin"/>
              </a:rPr>
              <a:t>Get in touch with project ideas!</a:t>
            </a:r>
          </a:p>
          <a:p>
            <a:endParaRPr lang="en-GB" dirty="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EDD322-00FD-9640-A0BA-8B60DB864E66}"/>
              </a:ext>
            </a:extLst>
          </p:cNvPr>
          <p:cNvSpPr/>
          <p:nvPr/>
        </p:nvSpPr>
        <p:spPr>
          <a:xfrm>
            <a:off x="0" y="0"/>
            <a:ext cx="12192000" cy="6858000"/>
          </a:xfrm>
          <a:prstGeom prst="rect">
            <a:avLst/>
          </a:prstGeom>
          <a:solidFill>
            <a:srgbClr val="142B4E">
              <a:alpha val="7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ln w="0"/>
              <a:solidFill>
                <a:schemeClr val="accent1"/>
              </a:solidFill>
              <a:effectLst>
                <a:outerShdw blurRad="38100" dist="25400" dir="5400000" algn="ctr" rotWithShape="0">
                  <a:srgbClr val="6E747A">
                    <a:alpha val="43000"/>
                  </a:srgbClr>
                </a:outerShdw>
              </a:effectLst>
            </a:endParaRPr>
          </a:p>
        </p:txBody>
      </p:sp>
      <p:sp>
        <p:nvSpPr>
          <p:cNvPr id="38914" name="TextBox 8">
            <a:extLst>
              <a:ext uri="{FF2B5EF4-FFF2-40B4-BE49-F238E27FC236}">
                <a16:creationId xmlns:a16="http://schemas.microsoft.com/office/drawing/2014/main" id="{62E5F034-A8F2-8042-B66D-EC82A0D60F49}"/>
              </a:ext>
            </a:extLst>
          </p:cNvPr>
          <p:cNvSpPr txBox="1">
            <a:spLocks noChangeArrowheads="1"/>
          </p:cNvSpPr>
          <p:nvPr/>
        </p:nvSpPr>
        <p:spPr bwMode="auto">
          <a:xfrm>
            <a:off x="0" y="2728754"/>
            <a:ext cx="121920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ID" altLang="en-HU" sz="7200" dirty="0">
                <a:solidFill>
                  <a:schemeClr val="bg1"/>
                </a:solidFill>
                <a:latin typeface="Libre Franklin Medium" pitchFamily="2" charset="77"/>
                <a:ea typeface="Lato" panose="020F0502020204030203" pitchFamily="34" charset="77"/>
                <a:cs typeface="Lato" panose="020F0502020204030203" pitchFamily="34" charset="77"/>
              </a:rPr>
              <a:t>Thank You</a:t>
            </a:r>
          </a:p>
        </p:txBody>
      </p:sp>
      <p:pic>
        <p:nvPicPr>
          <p:cNvPr id="38915" name="Picture 7">
            <a:extLst>
              <a:ext uri="{FF2B5EF4-FFF2-40B4-BE49-F238E27FC236}">
                <a16:creationId xmlns:a16="http://schemas.microsoft.com/office/drawing/2014/main" id="{E275BA67-CC14-4E4B-BE94-21DE1C870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9825" y="663575"/>
            <a:ext cx="22923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a:extLst>
              <a:ext uri="{FF2B5EF4-FFF2-40B4-BE49-F238E27FC236}">
                <a16:creationId xmlns:a16="http://schemas.microsoft.com/office/drawing/2014/main" id="{197522A7-7938-BF49-BF2E-02B4D2BCD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98" y="5943753"/>
            <a:ext cx="1078252"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Box 21">
            <a:extLst>
              <a:ext uri="{FF2B5EF4-FFF2-40B4-BE49-F238E27FC236}">
                <a16:creationId xmlns:a16="http://schemas.microsoft.com/office/drawing/2014/main" id="{4715A04A-AAD5-C54D-902D-2FC55E12170D}"/>
              </a:ext>
            </a:extLst>
          </p:cNvPr>
          <p:cNvSpPr txBox="1">
            <a:spLocks noChangeArrowheads="1"/>
          </p:cNvSpPr>
          <p:nvPr/>
        </p:nvSpPr>
        <p:spPr bwMode="auto">
          <a:xfrm>
            <a:off x="3884613" y="3789363"/>
            <a:ext cx="4422775" cy="61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HU" sz="1200" dirty="0">
                <a:solidFill>
                  <a:schemeClr val="bg1"/>
                </a:solidFill>
                <a:latin typeface="Lato" panose="020F0502020204030203" pitchFamily="34" charset="77"/>
                <a:ea typeface="Lato" panose="020F0502020204030203" pitchFamily="34" charset="77"/>
                <a:cs typeface="Lato" panose="020F0502020204030203" pitchFamily="34" charset="77"/>
              </a:rPr>
              <a:t>Claudia Schäfer, Director Projects Department</a:t>
            </a:r>
          </a:p>
          <a:p>
            <a:pPr algn="ctr" eaLnBrk="1" hangingPunct="1">
              <a:lnSpc>
                <a:spcPct val="150000"/>
              </a:lnSpc>
            </a:pPr>
            <a:r>
              <a:rPr lang="en-US" altLang="en-HU" sz="1200" dirty="0">
                <a:solidFill>
                  <a:schemeClr val="bg1"/>
                </a:solidFill>
                <a:latin typeface="Lato" panose="020F0502020204030203" pitchFamily="34" charset="77"/>
                <a:ea typeface="Lato" panose="020F0502020204030203" pitchFamily="34" charset="77"/>
                <a:cs typeface="Lato" panose="020F0502020204030203" pitchFamily="34" charset="77"/>
              </a:rPr>
              <a:t>claudia@inach.net </a:t>
            </a:r>
          </a:p>
        </p:txBody>
      </p:sp>
      <p:sp>
        <p:nvSpPr>
          <p:cNvPr id="3" name="TextBox 2">
            <a:extLst>
              <a:ext uri="{FF2B5EF4-FFF2-40B4-BE49-F238E27FC236}">
                <a16:creationId xmlns:a16="http://schemas.microsoft.com/office/drawing/2014/main" id="{E6F95755-E9B7-432B-849E-8DFA062AF45A}"/>
              </a:ext>
            </a:extLst>
          </p:cNvPr>
          <p:cNvSpPr txBox="1"/>
          <p:nvPr/>
        </p:nvSpPr>
        <p:spPr>
          <a:xfrm>
            <a:off x="1522448" y="5943753"/>
            <a:ext cx="9700873" cy="1015663"/>
          </a:xfrm>
          <a:prstGeom prst="rect">
            <a:avLst/>
          </a:prstGeom>
          <a:noFill/>
        </p:spPr>
        <p:txBody>
          <a:bodyPr wrap="square" rtlCol="0">
            <a:spAutoFit/>
          </a:bodyPr>
          <a:lstStyle/>
          <a:p>
            <a:r>
              <a:rPr lang="en-GB" sz="1400" b="1" dirty="0">
                <a:solidFill>
                  <a:schemeClr val="bg1"/>
                </a:solidFill>
                <a:latin typeface="Libre Franklin"/>
              </a:rPr>
              <a:t>INACH and project </a:t>
            </a:r>
            <a:r>
              <a:rPr lang="en-GB" sz="1400" b="1" dirty="0" err="1">
                <a:solidFill>
                  <a:schemeClr val="bg1"/>
                </a:solidFill>
                <a:latin typeface="Libre Franklin"/>
              </a:rPr>
              <a:t>Re-ACT</a:t>
            </a:r>
            <a:r>
              <a:rPr lang="en-GB" sz="1400" b="1" dirty="0">
                <a:solidFill>
                  <a:schemeClr val="bg1"/>
                </a:solidFill>
                <a:latin typeface="Libre Franklin"/>
              </a:rPr>
              <a:t> are supported by the European Union’s Rights, Equality and Citizenship Programme (2014 – 2020). The contents of this presentation are the sole responsibility of the beneficiaries and can in no way be taken to reflect the views of the European Commission.</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890B5B14-30D5-48F0-890C-1DF056ED6356}"/>
              </a:ext>
            </a:extLst>
          </p:cNvPr>
          <p:cNvPicPr>
            <a:picLocks noGrp="1" noChangeAspect="1"/>
          </p:cNvPicPr>
          <p:nvPr>
            <p:ph type="pic" sz="quarter" idx="10"/>
          </p:nvPr>
        </p:nvPicPr>
        <p:blipFill>
          <a:blip r:embed="rId2"/>
          <a:srcRect l="84" r="84"/>
          <a:stretch>
            <a:fillRect/>
          </a:stretch>
        </p:blipFill>
        <p:spPr>
          <a:xfrm>
            <a:off x="2343150" y="1273175"/>
            <a:ext cx="4586288" cy="4587875"/>
          </a:xfrm>
          <a:prstGeom prst="rect">
            <a:avLst/>
          </a:prstGeom>
        </p:spPr>
      </p:pic>
      <p:pic>
        <p:nvPicPr>
          <p:cNvPr id="6148" name="Picture 11">
            <a:extLst>
              <a:ext uri="{FF2B5EF4-FFF2-40B4-BE49-F238E27FC236}">
                <a16:creationId xmlns:a16="http://schemas.microsoft.com/office/drawing/2014/main" id="{206A7197-9E10-B54F-BDFD-7FE5722CD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E49176D-F4D5-4B6B-84DF-9E1DA81054F2}"/>
              </a:ext>
            </a:extLst>
          </p:cNvPr>
          <p:cNvPicPr>
            <a:picLocks noChangeAspect="1"/>
          </p:cNvPicPr>
          <p:nvPr/>
        </p:nvPicPr>
        <p:blipFill>
          <a:blip r:embed="rId4"/>
          <a:stretch>
            <a:fillRect/>
          </a:stretch>
        </p:blipFill>
        <p:spPr>
          <a:xfrm>
            <a:off x="1619357" y="2271955"/>
            <a:ext cx="7901101" cy="3999323"/>
          </a:xfrm>
          <a:prstGeom prst="rect">
            <a:avLst/>
          </a:prstGeom>
        </p:spPr>
      </p:pic>
      <p:sp>
        <p:nvSpPr>
          <p:cNvPr id="4" name="TextBox 3">
            <a:extLst>
              <a:ext uri="{FF2B5EF4-FFF2-40B4-BE49-F238E27FC236}">
                <a16:creationId xmlns:a16="http://schemas.microsoft.com/office/drawing/2014/main" id="{1964AA2E-E77F-4E1A-B3F8-2E882DC7EB63}"/>
              </a:ext>
            </a:extLst>
          </p:cNvPr>
          <p:cNvSpPr txBox="1"/>
          <p:nvPr/>
        </p:nvSpPr>
        <p:spPr>
          <a:xfrm>
            <a:off x="1619357" y="889348"/>
            <a:ext cx="7901101" cy="369332"/>
          </a:xfrm>
          <a:prstGeom prst="rect">
            <a:avLst/>
          </a:prstGeom>
          <a:noFill/>
        </p:spPr>
        <p:txBody>
          <a:bodyPr wrap="square" rtlCol="0">
            <a:spAutoFit/>
          </a:bodyPr>
          <a:lstStyle/>
          <a:p>
            <a:pPr marL="0" indent="0">
              <a:buFont typeface="Arial" charset="0"/>
              <a:buNone/>
              <a:defRPr/>
            </a:pPr>
            <a:r>
              <a:rPr lang="en-US" dirty="0">
                <a:latin typeface="Libre Franklin"/>
                <a:ea typeface="Verdana" pitchFamily="34" charset="0"/>
              </a:rPr>
              <a:t>Main goal: to foster collaboration within the network and stabilize it</a:t>
            </a:r>
            <a:r>
              <a:rPr lang="en-US" b="1" dirty="0">
                <a:latin typeface="Libre Franklin"/>
                <a:ea typeface="Verdana" pitchFamily="34" charset="0"/>
              </a:rPr>
              <a:t>. </a:t>
            </a:r>
          </a:p>
        </p:txBody>
      </p:sp>
      <p:pic>
        <p:nvPicPr>
          <p:cNvPr id="5" name="Picture 4">
            <a:extLst>
              <a:ext uri="{FF2B5EF4-FFF2-40B4-BE49-F238E27FC236}">
                <a16:creationId xmlns:a16="http://schemas.microsoft.com/office/drawing/2014/main" id="{7181A64F-3C1A-4991-847B-372B2DBEF09D}"/>
              </a:ext>
            </a:extLst>
          </p:cNvPr>
          <p:cNvPicPr>
            <a:picLocks noChangeAspect="1"/>
          </p:cNvPicPr>
          <p:nvPr/>
        </p:nvPicPr>
        <p:blipFill>
          <a:blip r:embed="rId5"/>
          <a:stretch>
            <a:fillRect/>
          </a:stretch>
        </p:blipFill>
        <p:spPr>
          <a:xfrm>
            <a:off x="9981901" y="1397199"/>
            <a:ext cx="2006945" cy="4896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C390CA1-7D38-475E-9BA5-57FA9C7965E9}"/>
              </a:ext>
            </a:extLst>
          </p:cNvPr>
          <p:cNvSpPr/>
          <p:nvPr/>
        </p:nvSpPr>
        <p:spPr>
          <a:xfrm>
            <a:off x="7737472" y="4795903"/>
            <a:ext cx="4454525" cy="2079625"/>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142B4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23" name="Freeform: Shape 21">
            <a:extLst>
              <a:ext uri="{FF2B5EF4-FFF2-40B4-BE49-F238E27FC236}">
                <a16:creationId xmlns:a16="http://schemas.microsoft.com/office/drawing/2014/main" id="{0226413A-2A47-F64A-982A-3BA03200571D}"/>
              </a:ext>
            </a:extLst>
          </p:cNvPr>
          <p:cNvSpPr/>
          <p:nvPr/>
        </p:nvSpPr>
        <p:spPr>
          <a:xfrm>
            <a:off x="7737472" y="2716278"/>
            <a:ext cx="4454525" cy="2079625"/>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CC662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13" name="Freeform: Shape 12">
            <a:extLst>
              <a:ext uri="{FF2B5EF4-FFF2-40B4-BE49-F238E27FC236}">
                <a16:creationId xmlns:a16="http://schemas.microsoft.com/office/drawing/2014/main" id="{C89FBBFD-E179-418B-AB30-ECA6A34A6415}"/>
              </a:ext>
            </a:extLst>
          </p:cNvPr>
          <p:cNvSpPr/>
          <p:nvPr/>
        </p:nvSpPr>
        <p:spPr>
          <a:xfrm>
            <a:off x="7737475" y="636653"/>
            <a:ext cx="4454525" cy="2079625"/>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142B4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8194" name="TextBox 24">
            <a:extLst>
              <a:ext uri="{FF2B5EF4-FFF2-40B4-BE49-F238E27FC236}">
                <a16:creationId xmlns:a16="http://schemas.microsoft.com/office/drawing/2014/main" id="{61933098-111C-E340-A621-F65BE385A140}"/>
              </a:ext>
            </a:extLst>
          </p:cNvPr>
          <p:cNvSpPr txBox="1">
            <a:spLocks noChangeArrowheads="1"/>
          </p:cNvSpPr>
          <p:nvPr/>
        </p:nvSpPr>
        <p:spPr bwMode="auto">
          <a:xfrm>
            <a:off x="523875" y="2306638"/>
            <a:ext cx="445452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5400" dirty="0">
                <a:latin typeface="Libre Franklin Medium" pitchFamily="2" charset="77"/>
                <a:ea typeface="Lato" panose="020F0502020204030203" pitchFamily="34" charset="77"/>
                <a:cs typeface="Lato" panose="020F0502020204030203" pitchFamily="34" charset="77"/>
              </a:rPr>
              <a:t>Facilitating project cooperation   </a:t>
            </a:r>
            <a:endParaRPr lang="en-ID" altLang="en-HU" sz="5400" dirty="0">
              <a:latin typeface="Montserrat Medium" pitchFamily="2" charset="77"/>
              <a:ea typeface="Lato" panose="020F0502020204030203" pitchFamily="34" charset="77"/>
              <a:cs typeface="Lato" panose="020F0502020204030203" pitchFamily="34" charset="77"/>
            </a:endParaRPr>
          </a:p>
        </p:txBody>
      </p:sp>
      <p:sp>
        <p:nvSpPr>
          <p:cNvPr id="8195" name="Rectangle 25">
            <a:extLst>
              <a:ext uri="{FF2B5EF4-FFF2-40B4-BE49-F238E27FC236}">
                <a16:creationId xmlns:a16="http://schemas.microsoft.com/office/drawing/2014/main" id="{8969F09A-8F15-C84A-9B70-16EC7CC00980}"/>
              </a:ext>
            </a:extLst>
          </p:cNvPr>
          <p:cNvSpPr>
            <a:spLocks noChangeArrowheads="1"/>
          </p:cNvSpPr>
          <p:nvPr/>
        </p:nvSpPr>
        <p:spPr bwMode="auto">
          <a:xfrm>
            <a:off x="8383588" y="892175"/>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latin typeface="Libre Franklin Medium" pitchFamily="2" charset="77"/>
                <a:ea typeface="Lato" panose="020F0502020204030203" pitchFamily="34" charset="77"/>
                <a:cs typeface="Lato" panose="020F0502020204030203" pitchFamily="34" charset="77"/>
              </a:rPr>
              <a:t>#01.</a:t>
            </a:r>
            <a:endParaRPr lang="en-ID" altLang="en-HU" sz="3600" dirty="0">
              <a:latin typeface="Libre Franklin Medium" pitchFamily="2" charset="77"/>
            </a:endParaRPr>
          </a:p>
        </p:txBody>
      </p:sp>
      <p:sp>
        <p:nvSpPr>
          <p:cNvPr id="8198" name="Rectangle 29">
            <a:extLst>
              <a:ext uri="{FF2B5EF4-FFF2-40B4-BE49-F238E27FC236}">
                <a16:creationId xmlns:a16="http://schemas.microsoft.com/office/drawing/2014/main" id="{FC78F3C1-3538-8149-A878-2D31B4106721}"/>
              </a:ext>
            </a:extLst>
          </p:cNvPr>
          <p:cNvSpPr>
            <a:spLocks noChangeArrowheads="1"/>
          </p:cNvSpPr>
          <p:nvPr/>
        </p:nvSpPr>
        <p:spPr bwMode="auto">
          <a:xfrm>
            <a:off x="8497888" y="2863850"/>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solidFill>
                  <a:schemeClr val="bg1"/>
                </a:solidFill>
                <a:latin typeface="Libre Franklin Medium" pitchFamily="2" charset="77"/>
                <a:ea typeface="Lato" panose="020F0502020204030203" pitchFamily="34" charset="77"/>
                <a:cs typeface="Lato" panose="020F0502020204030203" pitchFamily="34" charset="77"/>
              </a:rPr>
              <a:t>#02.</a:t>
            </a:r>
            <a:endParaRPr lang="en-ID" altLang="en-HU" sz="3600" dirty="0">
              <a:solidFill>
                <a:schemeClr val="bg1"/>
              </a:solidFill>
              <a:latin typeface="Libre Franklin Medium" pitchFamily="2" charset="77"/>
            </a:endParaRPr>
          </a:p>
        </p:txBody>
      </p:sp>
      <p:sp>
        <p:nvSpPr>
          <p:cNvPr id="8199" name="TextBox 30">
            <a:extLst>
              <a:ext uri="{FF2B5EF4-FFF2-40B4-BE49-F238E27FC236}">
                <a16:creationId xmlns:a16="http://schemas.microsoft.com/office/drawing/2014/main" id="{2FB6BFBB-0B13-1740-B077-2957744919FF}"/>
              </a:ext>
            </a:extLst>
          </p:cNvPr>
          <p:cNvSpPr txBox="1">
            <a:spLocks noChangeArrowheads="1"/>
          </p:cNvSpPr>
          <p:nvPr/>
        </p:nvSpPr>
        <p:spPr bwMode="auto">
          <a:xfrm>
            <a:off x="8479316" y="1451497"/>
            <a:ext cx="3327400" cy="102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400" dirty="0">
                <a:solidFill>
                  <a:schemeClr val="bg1"/>
                </a:solidFill>
                <a:latin typeface="Open Sans" panose="020B0606030504020204" pitchFamily="34" charset="0"/>
                <a:ea typeface="Lato" panose="020F0502020204030203" pitchFamily="34" charset="77"/>
                <a:cs typeface="Open Sans" panose="020B0606030504020204" pitchFamily="34" charset="0"/>
              </a:rPr>
              <a:t>Design thinking workshop @retreat </a:t>
            </a:r>
          </a:p>
          <a:p>
            <a:pPr marL="171450" indent="-171450" eaLnBrk="1" hangingPunct="1">
              <a:lnSpc>
                <a:spcPct val="150000"/>
              </a:lnSpc>
              <a:buFont typeface="Arial" panose="020B0604020202020204" pitchFamily="34" charset="0"/>
              <a:buChar char="•"/>
            </a:pPr>
            <a:r>
              <a:rPr lang="en-US" altLang="en-HU" sz="1400" dirty="0">
                <a:solidFill>
                  <a:schemeClr val="bg1"/>
                </a:solidFill>
                <a:latin typeface="Open Sans" panose="020B0606030504020204" pitchFamily="34" charset="0"/>
                <a:ea typeface="Lato" panose="020F0502020204030203" pitchFamily="34" charset="77"/>
                <a:cs typeface="Open Sans" panose="020B0606030504020204" pitchFamily="34" charset="0"/>
              </a:rPr>
              <a:t>How can we initialize and organize project development at INACH </a:t>
            </a:r>
            <a:endParaRPr lang="en-US" altLang="en-HU" sz="1400" dirty="0">
              <a:solidFill>
                <a:schemeClr val="bg1"/>
              </a:solidFill>
              <a:latin typeface="Lato" panose="020F0502020204030203" pitchFamily="34" charset="77"/>
              <a:ea typeface="Lato" panose="020F0502020204030203" pitchFamily="34" charset="77"/>
              <a:cs typeface="Lato" panose="020F0502020204030203" pitchFamily="34" charset="77"/>
            </a:endParaRPr>
          </a:p>
        </p:txBody>
      </p:sp>
      <p:sp>
        <p:nvSpPr>
          <p:cNvPr id="8200" name="Rectangle 31">
            <a:extLst>
              <a:ext uri="{FF2B5EF4-FFF2-40B4-BE49-F238E27FC236}">
                <a16:creationId xmlns:a16="http://schemas.microsoft.com/office/drawing/2014/main" id="{0A7D5AC7-F9F8-5646-BF18-A51254E6ADC0}"/>
              </a:ext>
            </a:extLst>
          </p:cNvPr>
          <p:cNvSpPr>
            <a:spLocks noChangeArrowheads="1"/>
          </p:cNvSpPr>
          <p:nvPr/>
        </p:nvSpPr>
        <p:spPr bwMode="auto">
          <a:xfrm>
            <a:off x="8497888" y="48180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a:latin typeface="Libre Franklin Medium" pitchFamily="2" charset="77"/>
                <a:ea typeface="Lato" panose="020F0502020204030203" pitchFamily="34" charset="77"/>
                <a:cs typeface="Lato" panose="020F0502020204030203" pitchFamily="34" charset="77"/>
              </a:rPr>
              <a:t>#03.</a:t>
            </a:r>
            <a:endParaRPr lang="en-ID" altLang="en-HU" sz="3600">
              <a:latin typeface="Libre Franklin Medium" pitchFamily="2" charset="77"/>
            </a:endParaRPr>
          </a:p>
        </p:txBody>
      </p:sp>
      <p:sp>
        <p:nvSpPr>
          <p:cNvPr id="8201" name="TextBox 32">
            <a:extLst>
              <a:ext uri="{FF2B5EF4-FFF2-40B4-BE49-F238E27FC236}">
                <a16:creationId xmlns:a16="http://schemas.microsoft.com/office/drawing/2014/main" id="{B92D989F-320D-CF41-BB71-936FDFFB55E4}"/>
              </a:ext>
            </a:extLst>
          </p:cNvPr>
          <p:cNvSpPr txBox="1">
            <a:spLocks noChangeArrowheads="1"/>
          </p:cNvSpPr>
          <p:nvPr/>
        </p:nvSpPr>
        <p:spPr bwMode="auto">
          <a:xfrm>
            <a:off x="8474075" y="5434013"/>
            <a:ext cx="3327400" cy="102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400" dirty="0">
                <a:solidFill>
                  <a:schemeClr val="bg1"/>
                </a:solidFill>
                <a:latin typeface="Open Sans" panose="020B0606030504020204" pitchFamily="34" charset="0"/>
                <a:ea typeface="Lato" panose="020F0502020204030203" pitchFamily="34" charset="77"/>
                <a:cs typeface="Open Sans" panose="020B0606030504020204" pitchFamily="34" charset="0"/>
              </a:rPr>
              <a:t>Partner search &amp; match making finalized</a:t>
            </a:r>
          </a:p>
          <a:p>
            <a:pPr eaLnBrk="1" hangingPunct="1">
              <a:lnSpc>
                <a:spcPct val="150000"/>
              </a:lnSpc>
            </a:pPr>
            <a:r>
              <a:rPr lang="en-US" altLang="en-HU" sz="1400" dirty="0">
                <a:solidFill>
                  <a:schemeClr val="bg1"/>
                </a:solidFill>
                <a:latin typeface="Open Sans" panose="020B0606030504020204" pitchFamily="34" charset="0"/>
                <a:ea typeface="Lato" panose="020F0502020204030203" pitchFamily="34" charset="77"/>
                <a:cs typeface="Open Sans" panose="020B0606030504020204" pitchFamily="34" charset="0"/>
              </a:rPr>
              <a:t>Creation of user logins </a:t>
            </a:r>
          </a:p>
        </p:txBody>
      </p:sp>
      <p:pic>
        <p:nvPicPr>
          <p:cNvPr id="8202" name="Picture 17">
            <a:extLst>
              <a:ext uri="{FF2B5EF4-FFF2-40B4-BE49-F238E27FC236}">
                <a16:creationId xmlns:a16="http://schemas.microsoft.com/office/drawing/2014/main" id="{46B64467-D49E-3A4C-A25F-3D86DDABE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32">
            <a:extLst>
              <a:ext uri="{FF2B5EF4-FFF2-40B4-BE49-F238E27FC236}">
                <a16:creationId xmlns:a16="http://schemas.microsoft.com/office/drawing/2014/main" id="{1A1B5AF8-2445-40A1-8BEC-D589C9411A2D}"/>
              </a:ext>
            </a:extLst>
          </p:cNvPr>
          <p:cNvSpPr txBox="1">
            <a:spLocks noChangeArrowheads="1"/>
          </p:cNvSpPr>
          <p:nvPr/>
        </p:nvSpPr>
        <p:spPr bwMode="auto">
          <a:xfrm>
            <a:off x="8474075" y="3543614"/>
            <a:ext cx="3327400" cy="70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400" dirty="0">
                <a:latin typeface="Open Sans" panose="020B0606030504020204" pitchFamily="34" charset="0"/>
                <a:ea typeface="Lato" panose="020F0502020204030203" pitchFamily="34" charset="77"/>
                <a:cs typeface="Open Sans" panose="020B0606030504020204" pitchFamily="34" charset="0"/>
              </a:rPr>
              <a:t>Questionnaire, design and creation of partner section on INACH website </a:t>
            </a:r>
            <a:endParaRPr lang="en-US" altLang="en-HU" sz="1400" dirty="0">
              <a:latin typeface="Lato" panose="020F0502020204030203" pitchFamily="34" charset="77"/>
              <a:ea typeface="Lato" panose="020F0502020204030203" pitchFamily="34" charset="77"/>
              <a:cs typeface="Lato" panose="020F0502020204030203"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a:extLst>
              <a:ext uri="{FF2B5EF4-FFF2-40B4-BE49-F238E27FC236}">
                <a16:creationId xmlns:a16="http://schemas.microsoft.com/office/drawing/2014/main" id="{8F1C80C1-A211-1F43-8ECA-B1AF34C8D38E}"/>
              </a:ext>
            </a:extLst>
          </p:cNvPr>
          <p:cNvSpPr txBox="1">
            <a:spLocks noChangeArrowheads="1"/>
          </p:cNvSpPr>
          <p:nvPr/>
        </p:nvSpPr>
        <p:spPr bwMode="auto">
          <a:xfrm>
            <a:off x="3744913" y="3527425"/>
            <a:ext cx="37512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5400" dirty="0">
                <a:latin typeface="Libre Franklin Medium" pitchFamily="2" charset="77"/>
                <a:ea typeface="Lato" panose="020F0502020204030203" pitchFamily="34" charset="77"/>
                <a:cs typeface="Lato" panose="020F0502020204030203" pitchFamily="34" charset="77"/>
              </a:rPr>
              <a:t>Some</a:t>
            </a:r>
          </a:p>
        </p:txBody>
      </p:sp>
      <p:sp>
        <p:nvSpPr>
          <p:cNvPr id="13315" name="Rectangle 9">
            <a:extLst>
              <a:ext uri="{FF2B5EF4-FFF2-40B4-BE49-F238E27FC236}">
                <a16:creationId xmlns:a16="http://schemas.microsoft.com/office/drawing/2014/main" id="{5AC93089-5076-3145-AAFA-3019660040CF}"/>
              </a:ext>
            </a:extLst>
          </p:cNvPr>
          <p:cNvSpPr>
            <a:spLocks noChangeArrowheads="1"/>
          </p:cNvSpPr>
          <p:nvPr/>
        </p:nvSpPr>
        <p:spPr bwMode="auto">
          <a:xfrm>
            <a:off x="3744913" y="4325938"/>
            <a:ext cx="3387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latin typeface="Libre Franklin Medium" pitchFamily="2" charset="77"/>
                <a:ea typeface="Lato" panose="020F0502020204030203" pitchFamily="34" charset="77"/>
                <a:cs typeface="Lato" panose="020F0502020204030203" pitchFamily="34" charset="77"/>
              </a:rPr>
              <a:t>Data here</a:t>
            </a:r>
            <a:endParaRPr lang="en-ID" altLang="en-HU" sz="3600" dirty="0">
              <a:latin typeface="Libre Franklin Medium" pitchFamily="2" charset="77"/>
            </a:endParaRPr>
          </a:p>
        </p:txBody>
      </p:sp>
      <p:sp>
        <p:nvSpPr>
          <p:cNvPr id="13316" name="Rectangle 11">
            <a:extLst>
              <a:ext uri="{FF2B5EF4-FFF2-40B4-BE49-F238E27FC236}">
                <a16:creationId xmlns:a16="http://schemas.microsoft.com/office/drawing/2014/main" id="{B0F5BD9D-6B10-6141-9E2B-7B1FA165CDBA}"/>
              </a:ext>
            </a:extLst>
          </p:cNvPr>
          <p:cNvSpPr>
            <a:spLocks noChangeArrowheads="1"/>
          </p:cNvSpPr>
          <p:nvPr/>
        </p:nvSpPr>
        <p:spPr bwMode="auto">
          <a:xfrm>
            <a:off x="1004888" y="169703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ID" altLang="en-HU" sz="3600" dirty="0">
              <a:solidFill>
                <a:schemeClr val="bg1"/>
              </a:solidFill>
              <a:latin typeface="Libre Franklin Medium" pitchFamily="2" charset="77"/>
            </a:endParaRPr>
          </a:p>
        </p:txBody>
      </p:sp>
      <p:sp>
        <p:nvSpPr>
          <p:cNvPr id="13318" name="Rectangle 13">
            <a:extLst>
              <a:ext uri="{FF2B5EF4-FFF2-40B4-BE49-F238E27FC236}">
                <a16:creationId xmlns:a16="http://schemas.microsoft.com/office/drawing/2014/main" id="{7B969458-9E18-2548-8C86-51F5C8A5A507}"/>
              </a:ext>
            </a:extLst>
          </p:cNvPr>
          <p:cNvSpPr>
            <a:spLocks noChangeArrowheads="1"/>
          </p:cNvSpPr>
          <p:nvPr/>
        </p:nvSpPr>
        <p:spPr bwMode="auto">
          <a:xfrm>
            <a:off x="1004888" y="3540125"/>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a:solidFill>
                  <a:schemeClr val="bg1"/>
                </a:solidFill>
                <a:latin typeface="Libre Franklin Medium" pitchFamily="2" charset="77"/>
                <a:ea typeface="Lato" panose="020F0502020204030203" pitchFamily="34" charset="77"/>
                <a:cs typeface="Lato" panose="020F0502020204030203" pitchFamily="34" charset="77"/>
              </a:rPr>
              <a:t>50%</a:t>
            </a:r>
            <a:endParaRPr lang="en-ID" altLang="en-HU" sz="3600">
              <a:solidFill>
                <a:schemeClr val="bg1"/>
              </a:solidFill>
              <a:latin typeface="Libre Franklin Medium" pitchFamily="2" charset="77"/>
            </a:endParaRPr>
          </a:p>
        </p:txBody>
      </p:sp>
      <p:sp>
        <p:nvSpPr>
          <p:cNvPr id="13319" name="TextBox 14">
            <a:extLst>
              <a:ext uri="{FF2B5EF4-FFF2-40B4-BE49-F238E27FC236}">
                <a16:creationId xmlns:a16="http://schemas.microsoft.com/office/drawing/2014/main" id="{6EBA1CDC-3E30-2D45-89F2-1E4E9BCBA130}"/>
              </a:ext>
            </a:extLst>
          </p:cNvPr>
          <p:cNvSpPr txBox="1">
            <a:spLocks noChangeArrowheads="1"/>
          </p:cNvSpPr>
          <p:nvPr/>
        </p:nvSpPr>
        <p:spPr bwMode="auto">
          <a:xfrm>
            <a:off x="1044575" y="4254500"/>
            <a:ext cx="20621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200">
                <a:solidFill>
                  <a:schemeClr val="bg1"/>
                </a:solidFill>
                <a:latin typeface="Open Sans" panose="020B0606030504020204" pitchFamily="34" charset="0"/>
                <a:cs typeface="Open Sans" panose="020B0606030504020204" pitchFamily="34" charset="0"/>
              </a:rPr>
              <a:t>Lorem ipsum dolor sit amet, consectetuer adipiscing elit diam.</a:t>
            </a:r>
            <a:endParaRPr lang="en-US" altLang="en-HU" sz="1200">
              <a:solidFill>
                <a:schemeClr val="bg1"/>
              </a:solidFill>
              <a:latin typeface="Lato" panose="020F0502020204030203" pitchFamily="34" charset="77"/>
              <a:ea typeface="Lato" panose="020F0502020204030203" pitchFamily="34" charset="77"/>
              <a:cs typeface="Lato" panose="020F0502020204030203" pitchFamily="34" charset="77"/>
            </a:endParaRPr>
          </a:p>
        </p:txBody>
      </p:sp>
      <p:pic>
        <p:nvPicPr>
          <p:cNvPr id="13322" name="Picture 22">
            <a:extLst>
              <a:ext uri="{FF2B5EF4-FFF2-40B4-BE49-F238E27FC236}">
                <a16:creationId xmlns:a16="http://schemas.microsoft.com/office/drawing/2014/main" id="{C1656966-B985-5149-9CA2-79E1D2832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752EB88-7290-4588-B4C4-4BD12BB63866}"/>
              </a:ext>
            </a:extLst>
          </p:cNvPr>
          <p:cNvPicPr>
            <a:picLocks noChangeAspect="1"/>
          </p:cNvPicPr>
          <p:nvPr/>
        </p:nvPicPr>
        <p:blipFill>
          <a:blip r:embed="rId4"/>
          <a:stretch>
            <a:fillRect/>
          </a:stretch>
        </p:blipFill>
        <p:spPr>
          <a:xfrm>
            <a:off x="1457884" y="873000"/>
            <a:ext cx="8612302" cy="5112000"/>
          </a:xfrm>
          <a:prstGeom prst="rect">
            <a:avLst/>
          </a:prstGeom>
        </p:spPr>
      </p:pic>
      <p:sp>
        <p:nvSpPr>
          <p:cNvPr id="4" name="TextBox 3">
            <a:extLst>
              <a:ext uri="{FF2B5EF4-FFF2-40B4-BE49-F238E27FC236}">
                <a16:creationId xmlns:a16="http://schemas.microsoft.com/office/drawing/2014/main" id="{62A60DAA-924C-44F5-B0F7-57A4168A18F0}"/>
              </a:ext>
            </a:extLst>
          </p:cNvPr>
          <p:cNvSpPr txBox="1"/>
          <p:nvPr/>
        </p:nvSpPr>
        <p:spPr>
          <a:xfrm>
            <a:off x="4722312" y="6050795"/>
            <a:ext cx="6308115" cy="369332"/>
          </a:xfrm>
          <a:prstGeom prst="rect">
            <a:avLst/>
          </a:prstGeom>
          <a:noFill/>
        </p:spPr>
        <p:txBody>
          <a:bodyPr wrap="square" rtlCol="0">
            <a:spAutoFit/>
          </a:bodyPr>
          <a:lstStyle/>
          <a:p>
            <a:r>
              <a:rPr lang="en-GB" dirty="0">
                <a:hlinkClick r:id="rId5"/>
              </a:rPr>
              <a:t>https://www.inach.net/restricted-area/inach-projects/</a:t>
            </a:r>
            <a:r>
              <a:rPr lang="en-GB"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7" name="Picture Placeholder 24">
            <a:extLst>
              <a:ext uri="{FF2B5EF4-FFF2-40B4-BE49-F238E27FC236}">
                <a16:creationId xmlns:a16="http://schemas.microsoft.com/office/drawing/2014/main" id="{C10CF682-E200-BA4F-B543-30505823DB98}"/>
              </a:ext>
            </a:extLst>
          </p:cNvPr>
          <p:cNvSpPr>
            <a:spLocks noGrp="1"/>
          </p:cNvSpPr>
          <p:nvPr>
            <p:ph type="pic" sz="quarter" idx="10"/>
          </p:nvPr>
        </p:nvSpPr>
        <p:spPr bwMode="auto">
          <a:xfrm>
            <a:off x="0" y="804863"/>
            <a:ext cx="12192000" cy="2624137"/>
          </a:xfrm>
          <a:custGeom>
            <a:avLst/>
            <a:gdLst>
              <a:gd name="T0" fmla="*/ 0 w 12192000"/>
              <a:gd name="T1" fmla="*/ 0 h 2623782"/>
              <a:gd name="T2" fmla="*/ 12192000 w 12192000"/>
              <a:gd name="T3" fmla="*/ 0 h 2623782"/>
              <a:gd name="T4" fmla="*/ 12192000 w 12192000"/>
              <a:gd name="T5" fmla="*/ 2623782 h 2623782"/>
              <a:gd name="T6" fmla="*/ 0 w 12192000"/>
              <a:gd name="T7" fmla="*/ 2623782 h 26237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2000" h="2623782">
                <a:moveTo>
                  <a:pt x="0" y="0"/>
                </a:moveTo>
                <a:lnTo>
                  <a:pt x="12192000" y="0"/>
                </a:lnTo>
                <a:lnTo>
                  <a:pt x="12192000" y="2623782"/>
                </a:lnTo>
                <a:lnTo>
                  <a:pt x="0" y="2623782"/>
                </a:lnTo>
                <a:lnTo>
                  <a:pt x="0" y="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9" name="Rectangle 38">
            <a:extLst>
              <a:ext uri="{FF2B5EF4-FFF2-40B4-BE49-F238E27FC236}">
                <a16:creationId xmlns:a16="http://schemas.microsoft.com/office/drawing/2014/main" id="{8155EAAA-D37D-5846-A3DF-217115F9654C}"/>
              </a:ext>
            </a:extLst>
          </p:cNvPr>
          <p:cNvSpPr/>
          <p:nvPr/>
        </p:nvSpPr>
        <p:spPr>
          <a:xfrm>
            <a:off x="0" y="804863"/>
            <a:ext cx="12192000" cy="2622550"/>
          </a:xfrm>
          <a:prstGeom prst="rect">
            <a:avLst/>
          </a:prstGeom>
          <a:solidFill>
            <a:srgbClr val="142B4E">
              <a:alpha val="74902"/>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ln w="0"/>
              <a:solidFill>
                <a:schemeClr val="accent1"/>
              </a:solidFill>
              <a:effectLst>
                <a:outerShdw blurRad="38100" dist="25400" dir="5400000" algn="ctr" rotWithShape="0">
                  <a:srgbClr val="6E747A">
                    <a:alpha val="43000"/>
                  </a:srgbClr>
                </a:outerShdw>
              </a:effectLst>
            </a:endParaRPr>
          </a:p>
        </p:txBody>
      </p:sp>
      <p:sp>
        <p:nvSpPr>
          <p:cNvPr id="20482" name="TextBox 21">
            <a:extLst>
              <a:ext uri="{FF2B5EF4-FFF2-40B4-BE49-F238E27FC236}">
                <a16:creationId xmlns:a16="http://schemas.microsoft.com/office/drawing/2014/main" id="{FE156ED0-2925-CA48-B78F-D090236E9C8E}"/>
              </a:ext>
            </a:extLst>
          </p:cNvPr>
          <p:cNvSpPr txBox="1">
            <a:spLocks noChangeArrowheads="1"/>
          </p:cNvSpPr>
          <p:nvPr/>
        </p:nvSpPr>
        <p:spPr bwMode="auto">
          <a:xfrm>
            <a:off x="777875" y="1422400"/>
            <a:ext cx="1099659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ID" altLang="en-HU" sz="5400" dirty="0">
                <a:solidFill>
                  <a:schemeClr val="bg1"/>
                </a:solidFill>
                <a:latin typeface="Libre Franklin Medium" pitchFamily="2" charset="77"/>
                <a:ea typeface="Lato" panose="020F0502020204030203" pitchFamily="34" charset="77"/>
                <a:cs typeface="Lato" panose="020F0502020204030203" pitchFamily="34" charset="77"/>
              </a:rPr>
              <a:t>Acquisition of project partnerships – activities on our end</a:t>
            </a:r>
          </a:p>
        </p:txBody>
      </p:sp>
      <p:sp>
        <p:nvSpPr>
          <p:cNvPr id="20484" name="TextBox 23">
            <a:extLst>
              <a:ext uri="{FF2B5EF4-FFF2-40B4-BE49-F238E27FC236}">
                <a16:creationId xmlns:a16="http://schemas.microsoft.com/office/drawing/2014/main" id="{5075E82A-79CC-4D47-8E79-DF943C7E8D59}"/>
              </a:ext>
            </a:extLst>
          </p:cNvPr>
          <p:cNvSpPr txBox="1">
            <a:spLocks noChangeArrowheads="1"/>
          </p:cNvSpPr>
          <p:nvPr/>
        </p:nvSpPr>
        <p:spPr bwMode="auto">
          <a:xfrm>
            <a:off x="1778174" y="3911731"/>
            <a:ext cx="2506663" cy="61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200" dirty="0">
                <a:latin typeface="Open Sans" panose="020B0606030504020204" pitchFamily="34" charset="0"/>
                <a:ea typeface="Lato" panose="020F0502020204030203" pitchFamily="34" charset="77"/>
                <a:cs typeface="Open Sans" panose="020B0606030504020204" pitchFamily="34" charset="0"/>
              </a:rPr>
              <a:t>Subscription to several newsletter</a:t>
            </a:r>
            <a:endParaRPr lang="en-US" altLang="en-HU" sz="1200" dirty="0">
              <a:latin typeface="Lato" panose="020F0502020204030203" pitchFamily="34" charset="77"/>
              <a:ea typeface="Lato" panose="020F0502020204030203" pitchFamily="34" charset="77"/>
              <a:cs typeface="Lato" panose="020F0502020204030203" pitchFamily="34" charset="77"/>
            </a:endParaRPr>
          </a:p>
        </p:txBody>
      </p:sp>
      <p:sp>
        <p:nvSpPr>
          <p:cNvPr id="20485" name="TextBox 25">
            <a:extLst>
              <a:ext uri="{FF2B5EF4-FFF2-40B4-BE49-F238E27FC236}">
                <a16:creationId xmlns:a16="http://schemas.microsoft.com/office/drawing/2014/main" id="{4AC26830-3F88-EB49-9D49-49958C78570C}"/>
              </a:ext>
            </a:extLst>
          </p:cNvPr>
          <p:cNvSpPr txBox="1">
            <a:spLocks noChangeArrowheads="1"/>
          </p:cNvSpPr>
          <p:nvPr/>
        </p:nvSpPr>
        <p:spPr bwMode="auto">
          <a:xfrm>
            <a:off x="1749425" y="5296032"/>
            <a:ext cx="2506663" cy="116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200" dirty="0">
                <a:latin typeface="Open Sans" panose="020B0606030504020204" pitchFamily="34" charset="0"/>
                <a:ea typeface="Lato" panose="020F0502020204030203" pitchFamily="34" charset="77"/>
                <a:cs typeface="Open Sans" panose="020B0606030504020204" pitchFamily="34" charset="0"/>
              </a:rPr>
              <a:t>Active search for follow-up/ re-use of </a:t>
            </a:r>
            <a:r>
              <a:rPr lang="en-GB" altLang="en-HU" sz="1200" dirty="0">
                <a:latin typeface="Open Sans" panose="020B0606030504020204" pitchFamily="34" charset="0"/>
                <a:ea typeface="Lato" panose="020F0502020204030203" pitchFamily="34" charset="77"/>
                <a:cs typeface="Open Sans" panose="020B0606030504020204" pitchFamily="34" charset="0"/>
              </a:rPr>
              <a:t>AIDA – Alternative and Innovative Deradicalization Actions</a:t>
            </a:r>
            <a:endParaRPr lang="en-US" altLang="en-HU" sz="1200" dirty="0">
              <a:latin typeface="Lato" panose="020F0502020204030203" pitchFamily="34" charset="77"/>
              <a:ea typeface="Lato" panose="020F0502020204030203" pitchFamily="34" charset="77"/>
              <a:cs typeface="Lato" panose="020F0502020204030203" pitchFamily="34" charset="77"/>
            </a:endParaRPr>
          </a:p>
        </p:txBody>
      </p:sp>
      <p:sp>
        <p:nvSpPr>
          <p:cNvPr id="20486" name="TextBox 26">
            <a:extLst>
              <a:ext uri="{FF2B5EF4-FFF2-40B4-BE49-F238E27FC236}">
                <a16:creationId xmlns:a16="http://schemas.microsoft.com/office/drawing/2014/main" id="{B463F976-8249-FD49-8AA8-77EC11B78D50}"/>
              </a:ext>
            </a:extLst>
          </p:cNvPr>
          <p:cNvSpPr txBox="1">
            <a:spLocks noChangeArrowheads="1"/>
          </p:cNvSpPr>
          <p:nvPr/>
        </p:nvSpPr>
        <p:spPr bwMode="auto">
          <a:xfrm>
            <a:off x="5328140" y="3911731"/>
            <a:ext cx="2506663" cy="611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200" dirty="0">
                <a:latin typeface="Open Sans" panose="020B0606030504020204" pitchFamily="34" charset="0"/>
                <a:ea typeface="Open Sans" panose="020B0606030504020204" pitchFamily="34" charset="0"/>
                <a:cs typeface="Open Sans" panose="020B0606030504020204" pitchFamily="34" charset="0"/>
              </a:rPr>
              <a:t>Involvement with different partner platforms and initiatives  </a:t>
            </a:r>
          </a:p>
        </p:txBody>
      </p:sp>
      <p:sp>
        <p:nvSpPr>
          <p:cNvPr id="20488" name="TextBox 28">
            <a:extLst>
              <a:ext uri="{FF2B5EF4-FFF2-40B4-BE49-F238E27FC236}">
                <a16:creationId xmlns:a16="http://schemas.microsoft.com/office/drawing/2014/main" id="{36B86666-2471-CC47-94D6-62CA1799A87E}"/>
              </a:ext>
            </a:extLst>
          </p:cNvPr>
          <p:cNvSpPr txBox="1">
            <a:spLocks noChangeArrowheads="1"/>
          </p:cNvSpPr>
          <p:nvPr/>
        </p:nvSpPr>
        <p:spPr bwMode="auto">
          <a:xfrm>
            <a:off x="8940799" y="3911731"/>
            <a:ext cx="2833667" cy="89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HU" sz="1200" dirty="0">
                <a:latin typeface="Open Sans" panose="020B0606030504020204" pitchFamily="34" charset="0"/>
                <a:ea typeface="Lato" panose="020F0502020204030203" pitchFamily="34" charset="77"/>
                <a:cs typeface="Open Sans" panose="020B0606030504020204" pitchFamily="34" charset="0"/>
              </a:rPr>
              <a:t>Active search for projects in H2020 call – addressing radicalization through social inclusion</a:t>
            </a:r>
            <a:endParaRPr lang="en-US" altLang="en-HU" sz="1200" dirty="0">
              <a:latin typeface="Lato" panose="020F0502020204030203" pitchFamily="34" charset="77"/>
              <a:ea typeface="Lato" panose="020F0502020204030203" pitchFamily="34" charset="77"/>
              <a:cs typeface="Lato" panose="020F0502020204030203" pitchFamily="34" charset="77"/>
            </a:endParaRPr>
          </a:p>
        </p:txBody>
      </p:sp>
      <p:pic>
        <p:nvPicPr>
          <p:cNvPr id="20490" name="Picture 37">
            <a:extLst>
              <a:ext uri="{FF2B5EF4-FFF2-40B4-BE49-F238E27FC236}">
                <a16:creationId xmlns:a16="http://schemas.microsoft.com/office/drawing/2014/main" id="{734305A5-40FB-7B40-9D9A-D1690DDC1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29">
            <a:extLst>
              <a:ext uri="{FF2B5EF4-FFF2-40B4-BE49-F238E27FC236}">
                <a16:creationId xmlns:a16="http://schemas.microsoft.com/office/drawing/2014/main" id="{377CA993-492F-084E-93DD-030508050986}"/>
              </a:ext>
            </a:extLst>
          </p:cNvPr>
          <p:cNvSpPr>
            <a:spLocks noChangeArrowheads="1"/>
          </p:cNvSpPr>
          <p:nvPr/>
        </p:nvSpPr>
        <p:spPr bwMode="auto">
          <a:xfrm>
            <a:off x="685800" y="3905250"/>
            <a:ext cx="2879725" cy="64611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D" altLang="en-HU" sz="3600" dirty="0">
                <a:solidFill>
                  <a:schemeClr val="accent2">
                    <a:lumMod val="75000"/>
                  </a:schemeClr>
                </a:solidFill>
                <a:latin typeface="Libre Franklin Medium" pitchFamily="2" charset="77"/>
                <a:ea typeface="Lato" panose="020F0502020204030203" pitchFamily="34" charset="77"/>
                <a:cs typeface="Lato" panose="020F0502020204030203" pitchFamily="34" charset="77"/>
              </a:rPr>
              <a:t>#01.</a:t>
            </a:r>
            <a:endParaRPr lang="en-ID" altLang="en-HU" sz="3600" dirty="0">
              <a:solidFill>
                <a:schemeClr val="accent2">
                  <a:lumMod val="75000"/>
                </a:schemeClr>
              </a:solidFill>
              <a:latin typeface="Libre Franklin Medium" pitchFamily="2" charset="77"/>
            </a:endParaRPr>
          </a:p>
        </p:txBody>
      </p:sp>
      <p:sp>
        <p:nvSpPr>
          <p:cNvPr id="42" name="Rectangle 29">
            <a:extLst>
              <a:ext uri="{FF2B5EF4-FFF2-40B4-BE49-F238E27FC236}">
                <a16:creationId xmlns:a16="http://schemas.microsoft.com/office/drawing/2014/main" id="{B48F4A43-EF64-8448-97B7-A81149793410}"/>
              </a:ext>
            </a:extLst>
          </p:cNvPr>
          <p:cNvSpPr>
            <a:spLocks noChangeArrowheads="1"/>
          </p:cNvSpPr>
          <p:nvPr/>
        </p:nvSpPr>
        <p:spPr bwMode="auto">
          <a:xfrm>
            <a:off x="685800" y="5302250"/>
            <a:ext cx="2879725" cy="64611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D" altLang="en-HU" sz="3600" dirty="0">
                <a:solidFill>
                  <a:schemeClr val="accent1">
                    <a:lumMod val="60000"/>
                    <a:lumOff val="40000"/>
                  </a:schemeClr>
                </a:solidFill>
                <a:latin typeface="Libre Franklin Medium" pitchFamily="2" charset="77"/>
                <a:ea typeface="Lato" panose="020F0502020204030203" pitchFamily="34" charset="77"/>
                <a:cs typeface="Lato" panose="020F0502020204030203" pitchFamily="34" charset="77"/>
              </a:rPr>
              <a:t>#04.</a:t>
            </a:r>
            <a:endParaRPr lang="en-ID" altLang="en-HU" sz="3600" dirty="0">
              <a:solidFill>
                <a:schemeClr val="accent1">
                  <a:lumMod val="60000"/>
                  <a:lumOff val="40000"/>
                </a:schemeClr>
              </a:solidFill>
              <a:latin typeface="Libre Franklin Medium" pitchFamily="2" charset="77"/>
            </a:endParaRPr>
          </a:p>
        </p:txBody>
      </p:sp>
      <p:sp>
        <p:nvSpPr>
          <p:cNvPr id="43" name="Rectangle 29">
            <a:extLst>
              <a:ext uri="{FF2B5EF4-FFF2-40B4-BE49-F238E27FC236}">
                <a16:creationId xmlns:a16="http://schemas.microsoft.com/office/drawing/2014/main" id="{33DBB370-823E-2D4E-8031-D67FCCECDD20}"/>
              </a:ext>
            </a:extLst>
          </p:cNvPr>
          <p:cNvSpPr>
            <a:spLocks noChangeArrowheads="1"/>
          </p:cNvSpPr>
          <p:nvPr/>
        </p:nvSpPr>
        <p:spPr bwMode="auto">
          <a:xfrm>
            <a:off x="4256088" y="3940175"/>
            <a:ext cx="2879725" cy="64611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ID" altLang="en-HU" sz="3600" dirty="0">
                <a:solidFill>
                  <a:schemeClr val="accent3">
                    <a:lumMod val="75000"/>
                  </a:schemeClr>
                </a:solidFill>
                <a:latin typeface="Libre Franklin Medium" pitchFamily="2" charset="77"/>
                <a:ea typeface="Lato" panose="020F0502020204030203" pitchFamily="34" charset="77"/>
                <a:cs typeface="Lato" panose="020F0502020204030203" pitchFamily="34" charset="77"/>
              </a:rPr>
              <a:t>#02.</a:t>
            </a:r>
            <a:endParaRPr lang="en-ID" altLang="en-HU" sz="3600" dirty="0">
              <a:solidFill>
                <a:schemeClr val="accent3">
                  <a:lumMod val="75000"/>
                </a:schemeClr>
              </a:solidFill>
              <a:latin typeface="Libre Franklin Medium" pitchFamily="2" charset="77"/>
            </a:endParaRPr>
          </a:p>
        </p:txBody>
      </p:sp>
      <p:sp>
        <p:nvSpPr>
          <p:cNvPr id="20495" name="Rectangle 29">
            <a:extLst>
              <a:ext uri="{FF2B5EF4-FFF2-40B4-BE49-F238E27FC236}">
                <a16:creationId xmlns:a16="http://schemas.microsoft.com/office/drawing/2014/main" id="{280FCC7D-F24D-1F4D-AEAC-83402F20A6A3}"/>
              </a:ext>
            </a:extLst>
          </p:cNvPr>
          <p:cNvSpPr>
            <a:spLocks noChangeArrowheads="1"/>
          </p:cNvSpPr>
          <p:nvPr/>
        </p:nvSpPr>
        <p:spPr bwMode="auto">
          <a:xfrm>
            <a:off x="7851775" y="3933825"/>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a:solidFill>
                  <a:srgbClr val="CC6626"/>
                </a:solidFill>
                <a:latin typeface="Libre Franklin Medium" pitchFamily="2" charset="77"/>
                <a:ea typeface="Lato" panose="020F0502020204030203" pitchFamily="34" charset="77"/>
                <a:cs typeface="Lato" panose="020F0502020204030203" pitchFamily="34" charset="77"/>
              </a:rPr>
              <a:t>#03.</a:t>
            </a:r>
            <a:endParaRPr lang="en-ID" altLang="en-HU" sz="3600">
              <a:solidFill>
                <a:srgbClr val="CC6626"/>
              </a:solidFill>
              <a:latin typeface="Libre Franklin Medium" pitchFamily="2" charset="77"/>
            </a:endParaRPr>
          </a:p>
        </p:txBody>
      </p:sp>
      <p:sp>
        <p:nvSpPr>
          <p:cNvPr id="19" name="Rectangle 18">
            <a:extLst>
              <a:ext uri="{FF2B5EF4-FFF2-40B4-BE49-F238E27FC236}">
                <a16:creationId xmlns:a16="http://schemas.microsoft.com/office/drawing/2014/main" id="{A107AF5F-49BC-40B2-81B1-85E83D8860BB}"/>
              </a:ext>
            </a:extLst>
          </p:cNvPr>
          <p:cNvSpPr/>
          <p:nvPr/>
        </p:nvSpPr>
        <p:spPr>
          <a:xfrm>
            <a:off x="5314200" y="4931487"/>
            <a:ext cx="6192000" cy="1534352"/>
          </a:xfrm>
          <a:prstGeom prst="rect">
            <a:avLst/>
          </a:prstGeom>
          <a:solidFill>
            <a:srgbClr val="CC6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a:p>
            <a:pPr algn="ctr" eaLnBrk="1" fontAlgn="auto" hangingPunct="1">
              <a:spcBef>
                <a:spcPts val="0"/>
              </a:spcBef>
              <a:spcAft>
                <a:spcPts val="0"/>
              </a:spcAft>
              <a:defRPr/>
            </a:pPr>
            <a:endParaRPr lang="en-ID" dirty="0"/>
          </a:p>
          <a:p>
            <a:pPr algn="ctr" eaLnBrk="1" fontAlgn="auto" hangingPunct="1">
              <a:spcBef>
                <a:spcPts val="0"/>
              </a:spcBef>
              <a:spcAft>
                <a:spcPts val="0"/>
              </a:spcAft>
              <a:defRPr/>
            </a:pPr>
            <a:r>
              <a:rPr lang="en-ID" dirty="0">
                <a:latin typeface="Libre Franklin"/>
              </a:rPr>
              <a:t>Role of INACH in dissemination and outreach/ recipient of products and results </a:t>
            </a:r>
          </a:p>
          <a:p>
            <a:pPr algn="ctr" eaLnBrk="1" fontAlgn="auto" hangingPunct="1">
              <a:spcBef>
                <a:spcPts val="0"/>
              </a:spcBef>
              <a:spcAft>
                <a:spcPts val="0"/>
              </a:spcAft>
              <a:defRPr/>
            </a:pPr>
            <a:r>
              <a:rPr lang="en-ID" dirty="0">
                <a:latin typeface="Libre Franklin"/>
              </a:rPr>
              <a:t>Expectation that INACH could lead a consortium</a:t>
            </a:r>
          </a:p>
          <a:p>
            <a:pPr algn="ctr" eaLnBrk="1" fontAlgn="auto" hangingPunct="1">
              <a:spcBef>
                <a:spcPts val="0"/>
              </a:spcBef>
              <a:spcAft>
                <a:spcPts val="0"/>
              </a:spcAft>
              <a:defRPr/>
            </a:pPr>
            <a:r>
              <a:rPr lang="en-ID" dirty="0">
                <a:latin typeface="Libre Franklin"/>
              </a:rPr>
              <a:t>and develop the proposal </a:t>
            </a:r>
          </a:p>
          <a:p>
            <a:pPr algn="ctr" eaLnBrk="1" fontAlgn="auto" hangingPunct="1">
              <a:spcBef>
                <a:spcPts val="0"/>
              </a:spcBef>
              <a:spcAft>
                <a:spcPts val="0"/>
              </a:spcAft>
              <a:defRPr/>
            </a:pPr>
            <a:endParaRPr lang="en-ID" dirty="0"/>
          </a:p>
          <a:p>
            <a:pPr algn="ctr" eaLnBrk="1" fontAlgn="auto" hangingPunct="1">
              <a:spcBef>
                <a:spcPts val="0"/>
              </a:spcBef>
              <a:spcAft>
                <a:spcPts val="0"/>
              </a:spcAft>
              <a:defRPr/>
            </a:pPr>
            <a:r>
              <a:rPr lang="en-ID"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259632AA-6CFA-9248-B2EA-2D5C8483523D}"/>
              </a:ext>
            </a:extLst>
          </p:cNvPr>
          <p:cNvSpPr/>
          <p:nvPr/>
        </p:nvSpPr>
        <p:spPr>
          <a:xfrm>
            <a:off x="7747000" y="682625"/>
            <a:ext cx="4454525" cy="2079625"/>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142B4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170" name="TextBox 24">
            <a:extLst>
              <a:ext uri="{FF2B5EF4-FFF2-40B4-BE49-F238E27FC236}">
                <a16:creationId xmlns:a16="http://schemas.microsoft.com/office/drawing/2014/main" id="{1F76EC6B-C68B-3941-ADED-97AEC258FF00}"/>
              </a:ext>
            </a:extLst>
          </p:cNvPr>
          <p:cNvSpPr txBox="1">
            <a:spLocks noChangeArrowheads="1"/>
          </p:cNvSpPr>
          <p:nvPr/>
        </p:nvSpPr>
        <p:spPr bwMode="auto">
          <a:xfrm>
            <a:off x="523875" y="2306638"/>
            <a:ext cx="39306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5400" dirty="0">
                <a:latin typeface="Libre Franklin Medium" pitchFamily="2" charset="77"/>
              </a:rPr>
              <a:t> </a:t>
            </a:r>
          </a:p>
          <a:p>
            <a:pPr eaLnBrk="1" hangingPunct="1"/>
            <a:r>
              <a:rPr lang="en-ID" altLang="en-HU" sz="5400" dirty="0">
                <a:latin typeface="Libre Franklin Medium" pitchFamily="2" charset="77"/>
              </a:rPr>
              <a:t>Current Projects</a:t>
            </a:r>
          </a:p>
        </p:txBody>
      </p:sp>
      <p:sp>
        <p:nvSpPr>
          <p:cNvPr id="7171" name="Rectangle 25">
            <a:extLst>
              <a:ext uri="{FF2B5EF4-FFF2-40B4-BE49-F238E27FC236}">
                <a16:creationId xmlns:a16="http://schemas.microsoft.com/office/drawing/2014/main" id="{2181B507-44F3-CE43-9788-0A536817DB88}"/>
              </a:ext>
            </a:extLst>
          </p:cNvPr>
          <p:cNvSpPr>
            <a:spLocks noChangeArrowheads="1"/>
          </p:cNvSpPr>
          <p:nvPr/>
        </p:nvSpPr>
        <p:spPr bwMode="auto">
          <a:xfrm>
            <a:off x="8383588" y="892175"/>
            <a:ext cx="2879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solidFill>
                  <a:schemeClr val="bg1"/>
                </a:solidFill>
                <a:latin typeface="Libre Franklin Medium" pitchFamily="2" charset="77"/>
                <a:ea typeface="Lato" panose="020F0502020204030203" pitchFamily="34" charset="77"/>
                <a:cs typeface="Lato" panose="020F0502020204030203" pitchFamily="34" charset="77"/>
              </a:rPr>
              <a:t>#01.</a:t>
            </a:r>
          </a:p>
          <a:p>
            <a:pPr eaLnBrk="1" hangingPunct="1"/>
            <a:r>
              <a:rPr lang="en-ID" altLang="en-HU" sz="3600" dirty="0">
                <a:solidFill>
                  <a:schemeClr val="bg1"/>
                </a:solidFill>
                <a:latin typeface="Libre Franklin Medium" pitchFamily="2" charset="77"/>
              </a:rPr>
              <a:t>Project DAMLAC</a:t>
            </a:r>
          </a:p>
        </p:txBody>
      </p:sp>
      <p:pic>
        <p:nvPicPr>
          <p:cNvPr id="7178" name="Picture 17">
            <a:extLst>
              <a:ext uri="{FF2B5EF4-FFF2-40B4-BE49-F238E27FC236}">
                <a16:creationId xmlns:a16="http://schemas.microsoft.com/office/drawing/2014/main" id="{00D94D85-52C9-6744-9AC0-654FB2581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29F405-F63B-45DA-BBFB-C5DDEB1D59A9}"/>
              </a:ext>
            </a:extLst>
          </p:cNvPr>
          <p:cNvSpPr txBox="1"/>
          <p:nvPr/>
        </p:nvSpPr>
        <p:spPr>
          <a:xfrm>
            <a:off x="3990432" y="2971800"/>
            <a:ext cx="7272881" cy="2819362"/>
          </a:xfrm>
          <a:prstGeom prst="rect">
            <a:avLst/>
          </a:prstGeom>
          <a:noFill/>
        </p:spPr>
        <p:txBody>
          <a:bodyPr wrap="square" rtlCol="0">
            <a:spAutoFit/>
          </a:bodyPr>
          <a:lstStyle/>
          <a:p>
            <a:pPr algn="just"/>
            <a:r>
              <a:rPr lang="en-GB" dirty="0">
                <a:latin typeface="Libre Franklin"/>
              </a:rPr>
              <a:t>Project </a:t>
            </a:r>
            <a:r>
              <a:rPr lang="en-GB" b="1" dirty="0">
                <a:latin typeface="Libre Franklin"/>
              </a:rPr>
              <a:t>DAMLAC</a:t>
            </a:r>
            <a:r>
              <a:rPr lang="en-GB" dirty="0">
                <a:latin typeface="Libre Franklin"/>
              </a:rPr>
              <a:t> (Digital and media literacy for Active Citizenship) is aimed at promoting active exchange of experience, expertise, ideas and tools among Non-governmental youth organizations dealing with media literacy and media education. In a four day long training event, all partners will elaborate a possible establishment of a network of youth organizations dealing with media literacy applying a critical approach.</a:t>
            </a:r>
          </a:p>
          <a:p>
            <a:pPr algn="just">
              <a:lnSpc>
                <a:spcPct val="150000"/>
              </a:lnSpc>
            </a:pPr>
            <a:r>
              <a:rPr lang="en-GB" dirty="0">
                <a:latin typeface="Libre Franklin"/>
              </a:rPr>
              <a:t>Timeline: 	03.02.2020 – 02.11.2020</a:t>
            </a:r>
          </a:p>
          <a:p>
            <a:r>
              <a:rPr lang="en-GB" dirty="0">
                <a:latin typeface="Libre Franklin"/>
              </a:rPr>
              <a:t>Funding: 		Erasmus + KA1, Youth mobility </a:t>
            </a:r>
          </a:p>
          <a:p>
            <a:pPr algn="just">
              <a:lnSpc>
                <a:spcPct val="150000"/>
              </a:lnSpc>
            </a:pPr>
            <a:r>
              <a:rPr lang="en-GB" dirty="0">
                <a:latin typeface="Libre Franklin"/>
              </a:rPr>
              <a:t>INACH role: 	co-beneficiary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259632AA-6CFA-9248-B2EA-2D5C8483523D}"/>
              </a:ext>
            </a:extLst>
          </p:cNvPr>
          <p:cNvSpPr/>
          <p:nvPr/>
        </p:nvSpPr>
        <p:spPr>
          <a:xfrm>
            <a:off x="7878871" y="682625"/>
            <a:ext cx="4322654" cy="2079625"/>
          </a:xfrm>
          <a:custGeom>
            <a:avLst/>
            <a:gdLst>
              <a:gd name="connsiteX0" fmla="*/ 0 w 4508463"/>
              <a:gd name="connsiteY0" fmla="*/ 0 h 2271484"/>
              <a:gd name="connsiteX1" fmla="*/ 4508463 w 4508463"/>
              <a:gd name="connsiteY1" fmla="*/ 0 h 2271484"/>
              <a:gd name="connsiteX2" fmla="*/ 4508463 w 4508463"/>
              <a:gd name="connsiteY2" fmla="*/ 2271484 h 2271484"/>
              <a:gd name="connsiteX3" fmla="*/ 567871 w 4508463"/>
              <a:gd name="connsiteY3" fmla="*/ 2271484 h 2271484"/>
              <a:gd name="connsiteX4" fmla="*/ 0 w 4508463"/>
              <a:gd name="connsiteY4" fmla="*/ 0 h 227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63" h="2271484">
                <a:moveTo>
                  <a:pt x="0" y="0"/>
                </a:moveTo>
                <a:lnTo>
                  <a:pt x="4508463" y="0"/>
                </a:lnTo>
                <a:lnTo>
                  <a:pt x="4508463" y="2271484"/>
                </a:lnTo>
                <a:lnTo>
                  <a:pt x="567871" y="2271484"/>
                </a:lnTo>
                <a:lnTo>
                  <a:pt x="0" y="0"/>
                </a:lnTo>
                <a:close/>
              </a:path>
            </a:pathLst>
          </a:custGeom>
          <a:solidFill>
            <a:srgbClr val="142B4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p>
        </p:txBody>
      </p:sp>
      <p:sp>
        <p:nvSpPr>
          <p:cNvPr id="7170" name="TextBox 24">
            <a:extLst>
              <a:ext uri="{FF2B5EF4-FFF2-40B4-BE49-F238E27FC236}">
                <a16:creationId xmlns:a16="http://schemas.microsoft.com/office/drawing/2014/main" id="{1F76EC6B-C68B-3941-ADED-97AEC258FF00}"/>
              </a:ext>
            </a:extLst>
          </p:cNvPr>
          <p:cNvSpPr txBox="1">
            <a:spLocks noChangeArrowheads="1"/>
          </p:cNvSpPr>
          <p:nvPr/>
        </p:nvSpPr>
        <p:spPr bwMode="auto">
          <a:xfrm>
            <a:off x="523875" y="2306638"/>
            <a:ext cx="39306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5400" dirty="0">
                <a:latin typeface="Libre Franklin Medium" pitchFamily="2" charset="77"/>
              </a:rPr>
              <a:t> </a:t>
            </a:r>
          </a:p>
          <a:p>
            <a:pPr eaLnBrk="1" hangingPunct="1"/>
            <a:r>
              <a:rPr lang="en-ID" altLang="en-HU" sz="5400" dirty="0">
                <a:latin typeface="Libre Franklin Medium" pitchFamily="2" charset="77"/>
              </a:rPr>
              <a:t>Current Projects</a:t>
            </a:r>
          </a:p>
        </p:txBody>
      </p:sp>
      <p:sp>
        <p:nvSpPr>
          <p:cNvPr id="7171" name="Rectangle 25">
            <a:extLst>
              <a:ext uri="{FF2B5EF4-FFF2-40B4-BE49-F238E27FC236}">
                <a16:creationId xmlns:a16="http://schemas.microsoft.com/office/drawing/2014/main" id="{2181B507-44F3-CE43-9788-0A536817DB88}"/>
              </a:ext>
            </a:extLst>
          </p:cNvPr>
          <p:cNvSpPr>
            <a:spLocks noChangeArrowheads="1"/>
          </p:cNvSpPr>
          <p:nvPr/>
        </p:nvSpPr>
        <p:spPr bwMode="auto">
          <a:xfrm>
            <a:off x="8383588" y="892175"/>
            <a:ext cx="31027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solidFill>
                  <a:schemeClr val="bg1"/>
                </a:solidFill>
                <a:latin typeface="Libre Franklin Medium" pitchFamily="2" charset="77"/>
                <a:ea typeface="Lato" panose="020F0502020204030203" pitchFamily="34" charset="77"/>
                <a:cs typeface="Lato" panose="020F0502020204030203" pitchFamily="34" charset="77"/>
              </a:rPr>
              <a:t>#02.</a:t>
            </a:r>
          </a:p>
          <a:p>
            <a:pPr eaLnBrk="1" hangingPunct="1"/>
            <a:r>
              <a:rPr lang="en-ID" altLang="en-HU" sz="3600" dirty="0">
                <a:solidFill>
                  <a:schemeClr val="bg1"/>
                </a:solidFill>
                <a:latin typeface="Libre Franklin Medium" pitchFamily="2" charset="77"/>
              </a:rPr>
              <a:t>Project </a:t>
            </a:r>
            <a:r>
              <a:rPr lang="en-ID" altLang="en-HU" sz="3600" dirty="0" err="1">
                <a:solidFill>
                  <a:schemeClr val="bg1"/>
                </a:solidFill>
                <a:latin typeface="Libre Franklin Medium" pitchFamily="2" charset="77"/>
              </a:rPr>
              <a:t>Re-ACT</a:t>
            </a:r>
            <a:endParaRPr lang="en-ID" altLang="en-HU" sz="3600" dirty="0">
              <a:solidFill>
                <a:schemeClr val="bg1"/>
              </a:solidFill>
              <a:latin typeface="Libre Franklin Medium" pitchFamily="2" charset="77"/>
            </a:endParaRPr>
          </a:p>
        </p:txBody>
      </p:sp>
      <p:pic>
        <p:nvPicPr>
          <p:cNvPr id="7178" name="Picture 17">
            <a:extLst>
              <a:ext uri="{FF2B5EF4-FFF2-40B4-BE49-F238E27FC236}">
                <a16:creationId xmlns:a16="http://schemas.microsoft.com/office/drawing/2014/main" id="{00D94D85-52C9-6744-9AC0-654FB2581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A21B632-524E-4601-9CE3-7A1756A02E99}"/>
              </a:ext>
            </a:extLst>
          </p:cNvPr>
          <p:cNvSpPr txBox="1"/>
          <p:nvPr/>
        </p:nvSpPr>
        <p:spPr>
          <a:xfrm>
            <a:off x="3189017" y="3718679"/>
            <a:ext cx="8479108" cy="2308324"/>
          </a:xfrm>
          <a:prstGeom prst="rect">
            <a:avLst/>
          </a:prstGeom>
          <a:noFill/>
        </p:spPr>
        <p:txBody>
          <a:bodyPr wrap="square" rtlCol="0">
            <a:spAutoFit/>
          </a:bodyPr>
          <a:lstStyle/>
          <a:p>
            <a:pPr algn="just"/>
            <a:r>
              <a:rPr lang="en-GB" b="1" dirty="0">
                <a:latin typeface="Libre Franklin"/>
              </a:rPr>
              <a:t>Idea: </a:t>
            </a:r>
            <a:r>
              <a:rPr lang="en-GB" dirty="0">
                <a:latin typeface="Libre Franklin"/>
              </a:rPr>
              <a:t>to transform the networks specific knowledge on online hate phenomena and hate-slurs, prejudices and practices that have been invented, framed and or propagated in the Third Reich into effective warnings, especially since remembrance and knowledge on the Holocaust and its horrors are fading</a:t>
            </a:r>
          </a:p>
          <a:p>
            <a:pPr algn="just"/>
            <a:r>
              <a:rPr lang="en-GB" b="1" dirty="0">
                <a:latin typeface="Libre Franklin"/>
              </a:rPr>
              <a:t>Goal: </a:t>
            </a:r>
            <a:r>
              <a:rPr lang="en-GB" dirty="0">
                <a:latin typeface="Libre Franklin"/>
              </a:rPr>
              <a:t>provide youth workers, educators and others active in the prevention of online hate with self-generated sets of information plus a curated collection of high-quality educational materials and tools via an easy to access online prevention-hub at INACH. </a:t>
            </a:r>
          </a:p>
          <a:p>
            <a:pPr algn="just"/>
            <a:r>
              <a:rPr lang="en-GB" b="1" dirty="0">
                <a:latin typeface="Libre Franklin"/>
              </a:rPr>
              <a:t>Focus: </a:t>
            </a:r>
            <a:r>
              <a:rPr lang="en-GB" dirty="0">
                <a:latin typeface="Libre Franklin"/>
              </a:rPr>
              <a:t>Antisemitism and antigypsyism, also other types of hate  </a:t>
            </a:r>
          </a:p>
        </p:txBody>
      </p:sp>
      <p:pic>
        <p:nvPicPr>
          <p:cNvPr id="3" name="Picture 2">
            <a:extLst>
              <a:ext uri="{FF2B5EF4-FFF2-40B4-BE49-F238E27FC236}">
                <a16:creationId xmlns:a16="http://schemas.microsoft.com/office/drawing/2014/main" id="{E66A4EE0-6AE4-4255-A022-79F30B4C7648}"/>
              </a:ext>
            </a:extLst>
          </p:cNvPr>
          <p:cNvPicPr>
            <a:picLocks noChangeAspect="1"/>
          </p:cNvPicPr>
          <p:nvPr/>
        </p:nvPicPr>
        <p:blipFill>
          <a:blip r:embed="rId4"/>
          <a:stretch>
            <a:fillRect/>
          </a:stretch>
        </p:blipFill>
        <p:spPr>
          <a:xfrm>
            <a:off x="3296385" y="2024250"/>
            <a:ext cx="1339871" cy="1476000"/>
          </a:xfrm>
          <a:prstGeom prst="rect">
            <a:avLst/>
          </a:prstGeom>
        </p:spPr>
      </p:pic>
      <p:pic>
        <p:nvPicPr>
          <p:cNvPr id="5" name="Picture 4">
            <a:extLst>
              <a:ext uri="{FF2B5EF4-FFF2-40B4-BE49-F238E27FC236}">
                <a16:creationId xmlns:a16="http://schemas.microsoft.com/office/drawing/2014/main" id="{C5AA9353-1011-4D21-B10A-3A5AB14DD975}"/>
              </a:ext>
            </a:extLst>
          </p:cNvPr>
          <p:cNvPicPr>
            <a:picLocks noChangeAspect="1"/>
          </p:cNvPicPr>
          <p:nvPr/>
        </p:nvPicPr>
        <p:blipFill>
          <a:blip r:embed="rId5"/>
          <a:stretch>
            <a:fillRect/>
          </a:stretch>
        </p:blipFill>
        <p:spPr>
          <a:xfrm>
            <a:off x="610726" y="6135286"/>
            <a:ext cx="694199" cy="468000"/>
          </a:xfrm>
          <a:prstGeom prst="rect">
            <a:avLst/>
          </a:prstGeom>
        </p:spPr>
      </p:pic>
      <p:sp>
        <p:nvSpPr>
          <p:cNvPr id="6" name="Rectangle 5">
            <a:extLst>
              <a:ext uri="{FF2B5EF4-FFF2-40B4-BE49-F238E27FC236}">
                <a16:creationId xmlns:a16="http://schemas.microsoft.com/office/drawing/2014/main" id="{7232DF61-A792-435F-853D-8F335C9BB2A4}"/>
              </a:ext>
            </a:extLst>
          </p:cNvPr>
          <p:cNvSpPr/>
          <p:nvPr/>
        </p:nvSpPr>
        <p:spPr>
          <a:xfrm>
            <a:off x="1405731" y="6213395"/>
            <a:ext cx="10262394" cy="400110"/>
          </a:xfrm>
          <a:prstGeom prst="rect">
            <a:avLst/>
          </a:prstGeom>
        </p:spPr>
        <p:txBody>
          <a:bodyPr wrap="square">
            <a:spAutoFit/>
          </a:bodyPr>
          <a:lstStyle/>
          <a:p>
            <a:r>
              <a:rPr lang="en-GB" sz="1000" dirty="0">
                <a:latin typeface="Verdana" panose="020B0604030504040204" pitchFamily="34" charset="0"/>
                <a:ea typeface="Verdana" panose="020B0604030504040204" pitchFamily="34" charset="0"/>
              </a:rPr>
              <a:t>Project </a:t>
            </a:r>
            <a:r>
              <a:rPr lang="en-GB" sz="1000" dirty="0" err="1">
                <a:latin typeface="Verdana" panose="020B0604030504040204" pitchFamily="34" charset="0"/>
                <a:ea typeface="Verdana" panose="020B0604030504040204" pitchFamily="34" charset="0"/>
              </a:rPr>
              <a:t>Re-ACT</a:t>
            </a:r>
            <a:r>
              <a:rPr lang="en-GB" sz="1000" dirty="0">
                <a:latin typeface="Verdana" panose="020B0604030504040204" pitchFamily="34" charset="0"/>
                <a:ea typeface="Verdana" panose="020B0604030504040204" pitchFamily="34" charset="0"/>
              </a:rPr>
              <a:t> is supported by the European Union’s Rights, Equality and Citizenship Programme (2014 – 2020). The content of this publication are the sole responsibility of the project consortium and can in no way be taken to reflect the views of the European Commission.</a:t>
            </a:r>
          </a:p>
        </p:txBody>
      </p:sp>
    </p:spTree>
    <p:extLst>
      <p:ext uri="{BB962C8B-B14F-4D97-AF65-F5344CB8AC3E}">
        <p14:creationId xmlns:p14="http://schemas.microsoft.com/office/powerpoint/2010/main" val="431786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4">
            <a:extLst>
              <a:ext uri="{FF2B5EF4-FFF2-40B4-BE49-F238E27FC236}">
                <a16:creationId xmlns:a16="http://schemas.microsoft.com/office/drawing/2014/main" id="{1F76EC6B-C68B-3941-ADED-97AEC258FF00}"/>
              </a:ext>
            </a:extLst>
          </p:cNvPr>
          <p:cNvSpPr txBox="1">
            <a:spLocks noChangeArrowheads="1"/>
          </p:cNvSpPr>
          <p:nvPr/>
        </p:nvSpPr>
        <p:spPr bwMode="auto">
          <a:xfrm>
            <a:off x="523875" y="2306638"/>
            <a:ext cx="225690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5400" dirty="0">
                <a:latin typeface="Libre Franklin Medium" pitchFamily="2" charset="77"/>
              </a:rPr>
              <a:t> </a:t>
            </a:r>
          </a:p>
        </p:txBody>
      </p:sp>
      <p:pic>
        <p:nvPicPr>
          <p:cNvPr id="3" name="Picture 2">
            <a:extLst>
              <a:ext uri="{FF2B5EF4-FFF2-40B4-BE49-F238E27FC236}">
                <a16:creationId xmlns:a16="http://schemas.microsoft.com/office/drawing/2014/main" id="{E66A4EE0-6AE4-4255-A022-79F30B4C7648}"/>
              </a:ext>
            </a:extLst>
          </p:cNvPr>
          <p:cNvPicPr>
            <a:picLocks noChangeAspect="1"/>
          </p:cNvPicPr>
          <p:nvPr/>
        </p:nvPicPr>
        <p:blipFill>
          <a:blip r:embed="rId3"/>
          <a:stretch>
            <a:fillRect/>
          </a:stretch>
        </p:blipFill>
        <p:spPr>
          <a:xfrm>
            <a:off x="523875" y="0"/>
            <a:ext cx="1339871" cy="1476000"/>
          </a:xfrm>
          <a:prstGeom prst="rect">
            <a:avLst/>
          </a:prstGeom>
        </p:spPr>
      </p:pic>
      <p:pic>
        <p:nvPicPr>
          <p:cNvPr id="5" name="Picture 4">
            <a:extLst>
              <a:ext uri="{FF2B5EF4-FFF2-40B4-BE49-F238E27FC236}">
                <a16:creationId xmlns:a16="http://schemas.microsoft.com/office/drawing/2014/main" id="{C5AA9353-1011-4D21-B10A-3A5AB14DD975}"/>
              </a:ext>
            </a:extLst>
          </p:cNvPr>
          <p:cNvPicPr>
            <a:picLocks noChangeAspect="1"/>
          </p:cNvPicPr>
          <p:nvPr/>
        </p:nvPicPr>
        <p:blipFill>
          <a:blip r:embed="rId4"/>
          <a:stretch>
            <a:fillRect/>
          </a:stretch>
        </p:blipFill>
        <p:spPr>
          <a:xfrm>
            <a:off x="610726" y="6135286"/>
            <a:ext cx="694199" cy="468000"/>
          </a:xfrm>
          <a:prstGeom prst="rect">
            <a:avLst/>
          </a:prstGeom>
        </p:spPr>
      </p:pic>
      <p:sp>
        <p:nvSpPr>
          <p:cNvPr id="6" name="Rectangle 5">
            <a:extLst>
              <a:ext uri="{FF2B5EF4-FFF2-40B4-BE49-F238E27FC236}">
                <a16:creationId xmlns:a16="http://schemas.microsoft.com/office/drawing/2014/main" id="{7232DF61-A792-435F-853D-8F335C9BB2A4}"/>
              </a:ext>
            </a:extLst>
          </p:cNvPr>
          <p:cNvSpPr/>
          <p:nvPr/>
        </p:nvSpPr>
        <p:spPr>
          <a:xfrm>
            <a:off x="1405731" y="6213395"/>
            <a:ext cx="10262394" cy="400110"/>
          </a:xfrm>
          <a:prstGeom prst="rect">
            <a:avLst/>
          </a:prstGeom>
        </p:spPr>
        <p:txBody>
          <a:bodyPr wrap="square">
            <a:spAutoFit/>
          </a:bodyPr>
          <a:lstStyle/>
          <a:p>
            <a:r>
              <a:rPr lang="en-GB" sz="1000" dirty="0">
                <a:latin typeface="Verdana" panose="020B0604030504040204" pitchFamily="34" charset="0"/>
                <a:ea typeface="Verdana" panose="020B0604030504040204" pitchFamily="34" charset="0"/>
              </a:rPr>
              <a:t>Project </a:t>
            </a:r>
            <a:r>
              <a:rPr lang="en-GB" sz="1000" dirty="0" err="1">
                <a:latin typeface="Verdana" panose="020B0604030504040204" pitchFamily="34" charset="0"/>
                <a:ea typeface="Verdana" panose="020B0604030504040204" pitchFamily="34" charset="0"/>
              </a:rPr>
              <a:t>Re-ACT</a:t>
            </a:r>
            <a:r>
              <a:rPr lang="en-GB" sz="1000" dirty="0">
                <a:latin typeface="Verdana" panose="020B0604030504040204" pitchFamily="34" charset="0"/>
                <a:ea typeface="Verdana" panose="020B0604030504040204" pitchFamily="34" charset="0"/>
              </a:rPr>
              <a:t> is supported by the European Union’s Rights, Equality and Citizenship Programme (2014 – 2020). The contents of this publication are the sole responsibility of the project consortium and can in no way be taken to reflect the views of the European Commission.</a:t>
            </a:r>
          </a:p>
        </p:txBody>
      </p:sp>
      <p:pic>
        <p:nvPicPr>
          <p:cNvPr id="2" name="Picture 1">
            <a:extLst>
              <a:ext uri="{FF2B5EF4-FFF2-40B4-BE49-F238E27FC236}">
                <a16:creationId xmlns:a16="http://schemas.microsoft.com/office/drawing/2014/main" id="{91C4B8E8-3323-4951-88E0-1E5F3163A901}"/>
              </a:ext>
            </a:extLst>
          </p:cNvPr>
          <p:cNvPicPr>
            <a:picLocks noChangeAspect="1"/>
          </p:cNvPicPr>
          <p:nvPr/>
        </p:nvPicPr>
        <p:blipFill>
          <a:blip r:embed="rId5"/>
          <a:stretch>
            <a:fillRect/>
          </a:stretch>
        </p:blipFill>
        <p:spPr>
          <a:xfrm>
            <a:off x="1863746" y="1717968"/>
            <a:ext cx="8197511" cy="4032000"/>
          </a:xfrm>
          <a:prstGeom prst="rect">
            <a:avLst/>
          </a:prstGeom>
        </p:spPr>
      </p:pic>
      <p:pic>
        <p:nvPicPr>
          <p:cNvPr id="4" name="Picture 3">
            <a:extLst>
              <a:ext uri="{FF2B5EF4-FFF2-40B4-BE49-F238E27FC236}">
                <a16:creationId xmlns:a16="http://schemas.microsoft.com/office/drawing/2014/main" id="{D1152A86-DB2C-4F36-8293-68648ACAFE48}"/>
              </a:ext>
            </a:extLst>
          </p:cNvPr>
          <p:cNvPicPr>
            <a:picLocks noChangeAspect="1"/>
          </p:cNvPicPr>
          <p:nvPr/>
        </p:nvPicPr>
        <p:blipFill>
          <a:blip r:embed="rId6"/>
          <a:stretch>
            <a:fillRect/>
          </a:stretch>
        </p:blipFill>
        <p:spPr>
          <a:xfrm>
            <a:off x="8147270" y="3229968"/>
            <a:ext cx="1913987" cy="1008000"/>
          </a:xfrm>
          <a:prstGeom prst="rect">
            <a:avLst/>
          </a:prstGeom>
        </p:spPr>
      </p:pic>
    </p:spTree>
    <p:extLst>
      <p:ext uri="{BB962C8B-B14F-4D97-AF65-F5344CB8AC3E}">
        <p14:creationId xmlns:p14="http://schemas.microsoft.com/office/powerpoint/2010/main" val="58647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4">
            <a:extLst>
              <a:ext uri="{FF2B5EF4-FFF2-40B4-BE49-F238E27FC236}">
                <a16:creationId xmlns:a16="http://schemas.microsoft.com/office/drawing/2014/main" id="{99F0E2F8-AB64-B248-919F-B7C819A4FB83}"/>
              </a:ext>
            </a:extLst>
          </p:cNvPr>
          <p:cNvSpPr txBox="1">
            <a:spLocks noChangeArrowheads="1"/>
          </p:cNvSpPr>
          <p:nvPr/>
        </p:nvSpPr>
        <p:spPr bwMode="auto">
          <a:xfrm>
            <a:off x="609600" y="2375084"/>
            <a:ext cx="28876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5400" dirty="0">
                <a:latin typeface="Libre Franklin Medium" pitchFamily="2" charset="77"/>
                <a:ea typeface="Lato" panose="020F0502020204030203" pitchFamily="34" charset="77"/>
                <a:cs typeface="Lato" panose="020F0502020204030203" pitchFamily="34" charset="77"/>
              </a:rPr>
              <a:t>EU</a:t>
            </a:r>
          </a:p>
          <a:p>
            <a:pPr eaLnBrk="1" hangingPunct="1"/>
            <a:r>
              <a:rPr lang="en-ID" altLang="en-HU" sz="5400" dirty="0">
                <a:latin typeface="Libre Franklin Medium" pitchFamily="2" charset="77"/>
                <a:ea typeface="Lato" panose="020F0502020204030203" pitchFamily="34" charset="77"/>
                <a:cs typeface="Lato" panose="020F0502020204030203" pitchFamily="34" charset="77"/>
              </a:rPr>
              <a:t>proposals we are in </a:t>
            </a:r>
            <a:endParaRPr lang="en-ID" altLang="en-HU" sz="5400" dirty="0">
              <a:latin typeface="Montserrat Medium" pitchFamily="2" charset="77"/>
              <a:ea typeface="Lato" panose="020F0502020204030203" pitchFamily="34" charset="77"/>
              <a:cs typeface="Lato" panose="020F0502020204030203" pitchFamily="34" charset="77"/>
            </a:endParaRPr>
          </a:p>
        </p:txBody>
      </p:sp>
      <p:sp>
        <p:nvSpPr>
          <p:cNvPr id="9219" name="Rectangle 25">
            <a:extLst>
              <a:ext uri="{FF2B5EF4-FFF2-40B4-BE49-F238E27FC236}">
                <a16:creationId xmlns:a16="http://schemas.microsoft.com/office/drawing/2014/main" id="{1BEC64EC-0BDF-0F4A-A33E-D6A142E7EA60}"/>
              </a:ext>
            </a:extLst>
          </p:cNvPr>
          <p:cNvSpPr>
            <a:spLocks noChangeArrowheads="1"/>
          </p:cNvSpPr>
          <p:nvPr/>
        </p:nvSpPr>
        <p:spPr bwMode="auto">
          <a:xfrm>
            <a:off x="7177414" y="906283"/>
            <a:ext cx="2879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a:latin typeface="Libre Franklin Medium" pitchFamily="2" charset="77"/>
                <a:ea typeface="Lato" panose="020F0502020204030203" pitchFamily="34" charset="77"/>
                <a:cs typeface="Lato" panose="020F0502020204030203" pitchFamily="34" charset="77"/>
              </a:rPr>
              <a:t>#01.</a:t>
            </a:r>
            <a:endParaRPr lang="en-ID" altLang="en-HU" sz="3600">
              <a:latin typeface="Libre Franklin Medium" pitchFamily="2" charset="77"/>
            </a:endParaRPr>
          </a:p>
        </p:txBody>
      </p:sp>
      <p:sp>
        <p:nvSpPr>
          <p:cNvPr id="9220" name="TextBox 26">
            <a:extLst>
              <a:ext uri="{FF2B5EF4-FFF2-40B4-BE49-F238E27FC236}">
                <a16:creationId xmlns:a16="http://schemas.microsoft.com/office/drawing/2014/main" id="{360B591A-E8A1-1A4D-970D-D50B686B4213}"/>
              </a:ext>
            </a:extLst>
          </p:cNvPr>
          <p:cNvSpPr txBox="1">
            <a:spLocks noChangeArrowheads="1"/>
          </p:cNvSpPr>
          <p:nvPr/>
        </p:nvSpPr>
        <p:spPr bwMode="auto">
          <a:xfrm>
            <a:off x="7177414" y="1451754"/>
            <a:ext cx="32257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dirty="0">
                <a:latin typeface="Libre Franklin"/>
              </a:rPr>
              <a:t>Online Training Platform against digital Hate</a:t>
            </a:r>
          </a:p>
          <a:p>
            <a:pPr eaLnBrk="1" hangingPunct="1"/>
            <a:r>
              <a:rPr lang="en-GB" altLang="en-HU" dirty="0">
                <a:latin typeface="Libre Franklin"/>
                <a:ea typeface="Lato" panose="020F0502020204030203" pitchFamily="34" charset="77"/>
                <a:cs typeface="Lato" panose="020F0502020204030203" pitchFamily="34" charset="77"/>
              </a:rPr>
              <a:t>INACH: associate partner </a:t>
            </a:r>
            <a:endParaRPr lang="en-US" altLang="en-HU" dirty="0">
              <a:latin typeface="Libre Franklin"/>
              <a:ea typeface="Lato" panose="020F0502020204030203" pitchFamily="34" charset="77"/>
              <a:cs typeface="Lato" panose="020F0502020204030203" pitchFamily="34" charset="77"/>
            </a:endParaRPr>
          </a:p>
        </p:txBody>
      </p:sp>
      <p:sp>
        <p:nvSpPr>
          <p:cNvPr id="9222" name="Rectangle 29">
            <a:extLst>
              <a:ext uri="{FF2B5EF4-FFF2-40B4-BE49-F238E27FC236}">
                <a16:creationId xmlns:a16="http://schemas.microsoft.com/office/drawing/2014/main" id="{487BE611-206C-EF41-946A-F74D9FFFDBBE}"/>
              </a:ext>
            </a:extLst>
          </p:cNvPr>
          <p:cNvSpPr>
            <a:spLocks noChangeArrowheads="1"/>
          </p:cNvSpPr>
          <p:nvPr/>
        </p:nvSpPr>
        <p:spPr bwMode="auto">
          <a:xfrm>
            <a:off x="7177414" y="2526574"/>
            <a:ext cx="4156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a:latin typeface="Libre Franklin Medium" pitchFamily="2" charset="77"/>
                <a:ea typeface="Lato" panose="020F0502020204030203" pitchFamily="34" charset="77"/>
                <a:cs typeface="Lato" panose="020F0502020204030203" pitchFamily="34" charset="77"/>
              </a:rPr>
              <a:t>#02.</a:t>
            </a:r>
            <a:endParaRPr lang="en-ID" altLang="en-HU" sz="3600">
              <a:latin typeface="Libre Franklin Medium" pitchFamily="2" charset="77"/>
            </a:endParaRPr>
          </a:p>
        </p:txBody>
      </p:sp>
      <p:sp>
        <p:nvSpPr>
          <p:cNvPr id="9223" name="TextBox 30">
            <a:extLst>
              <a:ext uri="{FF2B5EF4-FFF2-40B4-BE49-F238E27FC236}">
                <a16:creationId xmlns:a16="http://schemas.microsoft.com/office/drawing/2014/main" id="{516E49A4-0C3B-0C47-BCC7-70AB2B6C3B3F}"/>
              </a:ext>
            </a:extLst>
          </p:cNvPr>
          <p:cNvSpPr txBox="1">
            <a:spLocks noChangeArrowheads="1"/>
          </p:cNvSpPr>
          <p:nvPr/>
        </p:nvSpPr>
        <p:spPr bwMode="auto">
          <a:xfrm>
            <a:off x="7177414" y="3062517"/>
            <a:ext cx="3327400" cy="171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HU" dirty="0">
                <a:latin typeface="Libre Franklin"/>
                <a:ea typeface="Lato" panose="020F0502020204030203" pitchFamily="34" charset="77"/>
                <a:cs typeface="Lato" panose="020F0502020204030203" pitchFamily="34" charset="77"/>
              </a:rPr>
              <a:t>DIGNITY - </a:t>
            </a:r>
            <a:r>
              <a:rPr lang="en-GB" dirty="0" err="1">
                <a:latin typeface="Libre Franklin"/>
              </a:rPr>
              <a:t>DIGital</a:t>
            </a:r>
            <a:r>
              <a:rPr lang="en-GB" dirty="0">
                <a:latin typeface="Libre Franklin"/>
              </a:rPr>
              <a:t> Narratives and Innovative Tools for countering hate speech among Youth</a:t>
            </a:r>
          </a:p>
          <a:p>
            <a:r>
              <a:rPr lang="en-GB" dirty="0">
                <a:latin typeface="Libre Franklin"/>
              </a:rPr>
              <a:t>INACH: partner </a:t>
            </a:r>
          </a:p>
          <a:p>
            <a:endParaRPr lang="en-GB" dirty="0">
              <a:latin typeface="+mn-lt"/>
            </a:endParaRPr>
          </a:p>
          <a:p>
            <a:pPr eaLnBrk="1" hangingPunct="1">
              <a:lnSpc>
                <a:spcPct val="150000"/>
              </a:lnSpc>
            </a:pPr>
            <a:endParaRPr lang="en-US" altLang="en-HU" sz="1200" dirty="0">
              <a:latin typeface="Lato" panose="020F0502020204030203" pitchFamily="34" charset="77"/>
              <a:ea typeface="Lato" panose="020F0502020204030203" pitchFamily="34" charset="77"/>
              <a:cs typeface="Lato" panose="020F0502020204030203" pitchFamily="34" charset="77"/>
            </a:endParaRPr>
          </a:p>
        </p:txBody>
      </p:sp>
      <p:sp>
        <p:nvSpPr>
          <p:cNvPr id="9224" name="Rectangle 31">
            <a:extLst>
              <a:ext uri="{FF2B5EF4-FFF2-40B4-BE49-F238E27FC236}">
                <a16:creationId xmlns:a16="http://schemas.microsoft.com/office/drawing/2014/main" id="{DD26301B-EC5F-8946-9141-3CB2161829A6}"/>
              </a:ext>
            </a:extLst>
          </p:cNvPr>
          <p:cNvSpPr>
            <a:spLocks noChangeArrowheads="1"/>
          </p:cNvSpPr>
          <p:nvPr/>
        </p:nvSpPr>
        <p:spPr bwMode="auto">
          <a:xfrm>
            <a:off x="7177414" y="4459001"/>
            <a:ext cx="4200199"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ID" altLang="en-HU" sz="3600" dirty="0">
                <a:latin typeface="Libre Franklin Medium" pitchFamily="2" charset="77"/>
                <a:ea typeface="Lato" panose="020F0502020204030203" pitchFamily="34" charset="77"/>
                <a:cs typeface="Lato" panose="020F0502020204030203" pitchFamily="34" charset="77"/>
              </a:rPr>
              <a:t>#03.</a:t>
            </a:r>
          </a:p>
          <a:p>
            <a:pPr eaLnBrk="1" hangingPunct="1"/>
            <a:r>
              <a:rPr lang="en-GB" sz="100" dirty="0">
                <a:latin typeface="Verdana" panose="020B0604030504040204" pitchFamily="34" charset="0"/>
              </a:rPr>
              <a:t>ANTIVIR: Anticipating and preventing coronavirus- and health-related hate speech online</a:t>
            </a:r>
            <a:endParaRPr lang="en-ID" altLang="en-HU" sz="100" dirty="0">
              <a:latin typeface="Verdana" panose="020B0604030504040204" pitchFamily="34" charset="0"/>
              <a:ea typeface="Lato" panose="020F0502020204030203" pitchFamily="34" charset="77"/>
              <a:cs typeface="Lato" panose="020F0502020204030203" pitchFamily="34" charset="77"/>
            </a:endParaRPr>
          </a:p>
          <a:p>
            <a:pPr eaLnBrk="1" hangingPunct="1"/>
            <a:endParaRPr lang="en-ID" altLang="en-HU" dirty="0">
              <a:solidFill>
                <a:schemeClr val="bg1"/>
              </a:solidFill>
              <a:latin typeface="+mn-lt"/>
              <a:ea typeface="Lato" panose="020F0502020204030203" pitchFamily="34" charset="77"/>
              <a:cs typeface="Lato" panose="020F0502020204030203" pitchFamily="34" charset="77"/>
            </a:endParaRPr>
          </a:p>
          <a:p>
            <a:pPr eaLnBrk="1" hangingPunct="1"/>
            <a:endParaRPr lang="en-ID" altLang="en-HU" sz="3600" dirty="0">
              <a:solidFill>
                <a:schemeClr val="bg1"/>
              </a:solidFill>
              <a:latin typeface="Libre Franklin Medium" pitchFamily="2" charset="77"/>
            </a:endParaRPr>
          </a:p>
        </p:txBody>
      </p:sp>
      <p:pic>
        <p:nvPicPr>
          <p:cNvPr id="9226" name="Picture 17">
            <a:extLst>
              <a:ext uri="{FF2B5EF4-FFF2-40B4-BE49-F238E27FC236}">
                <a16:creationId xmlns:a16="http://schemas.microsoft.com/office/drawing/2014/main" id="{B7F5DCD4-8424-5344-BCE6-AE4FD40B3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36525"/>
            <a:ext cx="11684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F6E6460-1A7D-43A5-82EE-89D4306CDA9E}"/>
              </a:ext>
            </a:extLst>
          </p:cNvPr>
          <p:cNvSpPr/>
          <p:nvPr/>
        </p:nvSpPr>
        <p:spPr>
          <a:xfrm>
            <a:off x="7177414" y="5062471"/>
            <a:ext cx="4200199" cy="1200329"/>
          </a:xfrm>
          <a:prstGeom prst="rect">
            <a:avLst/>
          </a:prstGeom>
        </p:spPr>
        <p:txBody>
          <a:bodyPr wrap="square">
            <a:spAutoFit/>
          </a:bodyPr>
          <a:lstStyle/>
          <a:p>
            <a:r>
              <a:rPr lang="en-GB" dirty="0">
                <a:latin typeface="Libre Franklin"/>
              </a:rPr>
              <a:t>ANTIVIR: Anticipating and preventing coronavirus- and health-related hate speech online</a:t>
            </a:r>
          </a:p>
          <a:p>
            <a:r>
              <a:rPr lang="en-GB" dirty="0">
                <a:latin typeface="Libre Franklin"/>
              </a:rPr>
              <a:t>INACH: advisory board </a:t>
            </a:r>
          </a:p>
        </p:txBody>
      </p:sp>
      <p:sp>
        <p:nvSpPr>
          <p:cNvPr id="15" name="Rectangle 14">
            <a:extLst>
              <a:ext uri="{FF2B5EF4-FFF2-40B4-BE49-F238E27FC236}">
                <a16:creationId xmlns:a16="http://schemas.microsoft.com/office/drawing/2014/main" id="{25562547-068C-4B12-AFB6-90047EEB81E0}"/>
              </a:ext>
            </a:extLst>
          </p:cNvPr>
          <p:cNvSpPr/>
          <p:nvPr/>
        </p:nvSpPr>
        <p:spPr>
          <a:xfrm>
            <a:off x="-28575" y="1309688"/>
            <a:ext cx="635000" cy="4238625"/>
          </a:xfrm>
          <a:prstGeom prst="rect">
            <a:avLst/>
          </a:prstGeom>
          <a:solidFill>
            <a:srgbClr val="142B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a:p>
        </p:txBody>
      </p:sp>
    </p:spTree>
  </p:cSld>
  <p:clrMapOvr>
    <a:masterClrMapping/>
  </p:clrMapOvr>
</p:sld>
</file>

<file path=ppt/theme/theme1.xml><?xml version="1.0" encoding="utf-8"?>
<a:theme xmlns:a="http://schemas.openxmlformats.org/drawingml/2006/main" name="Office Theme">
  <a:themeElements>
    <a:clrScheme name="Inach steel blue">
      <a:dk1>
        <a:srgbClr val="323232"/>
      </a:dk1>
      <a:lt1>
        <a:srgbClr val="F7F7F7"/>
      </a:lt1>
      <a:dk2>
        <a:srgbClr val="323232"/>
      </a:dk2>
      <a:lt2>
        <a:srgbClr val="F7F7F7"/>
      </a:lt2>
      <a:accent1>
        <a:srgbClr val="152B4D"/>
      </a:accent1>
      <a:accent2>
        <a:srgbClr val="26455F"/>
      </a:accent2>
      <a:accent3>
        <a:srgbClr val="3E73CA"/>
      </a:accent3>
      <a:accent4>
        <a:srgbClr val="93B6D3"/>
      </a:accent4>
      <a:accent5>
        <a:srgbClr val="F7AC8D"/>
      </a:accent5>
      <a:accent6>
        <a:srgbClr val="CC6525"/>
      </a:accent6>
      <a:hlink>
        <a:srgbClr val="FFC000"/>
      </a:hlink>
      <a:folHlink>
        <a:srgbClr val="FFC00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ach_presentation2020" id="{BD269225-62F8-3E43-B3F0-B979DCC5A796}" vid="{FA58D07E-8862-F545-99AA-32E564C18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541951F03197A4D8B6DBB65D0802C05" ma:contentTypeVersion="9" ma:contentTypeDescription="Ein neues Dokument erstellen." ma:contentTypeScope="" ma:versionID="83f02c0ff0842b3e357a352b0ea95e84">
  <xsd:schema xmlns:xsd="http://www.w3.org/2001/XMLSchema" xmlns:xs="http://www.w3.org/2001/XMLSchema" xmlns:p="http://schemas.microsoft.com/office/2006/metadata/properties" xmlns:ns3="a14bdca0-a400-41d4-bbe6-9f9b0f4c237a" targetNamespace="http://schemas.microsoft.com/office/2006/metadata/properties" ma:root="true" ma:fieldsID="8548cbf777e66bcfcece78b67a980513" ns3:_="">
    <xsd:import namespace="a14bdca0-a400-41d4-bbe6-9f9b0f4c23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bdca0-a400-41d4-bbe6-9f9b0f4c23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7D16FA-DAC2-424C-9B6E-659647A1E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4bdca0-a400-41d4-bbe6-9f9b0f4c2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3D16FF-C21F-4991-B16D-72C89C015A61}">
  <ds:schemaRefs>
    <ds:schemaRef ds:uri="http://schemas.microsoft.com/sharepoint/v3/contenttype/forms"/>
  </ds:schemaRefs>
</ds:datastoreItem>
</file>

<file path=customXml/itemProps3.xml><?xml version="1.0" encoding="utf-8"?>
<ds:datastoreItem xmlns:ds="http://schemas.openxmlformats.org/officeDocument/2006/customXml" ds:itemID="{2302C5CE-6F7A-43D5-A362-6A096BA5D946}">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a14bdca0-a400-41d4-bbe6-9f9b0f4c237a"/>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inach_presentation2020</Template>
  <TotalTime>0</TotalTime>
  <Words>771</Words>
  <Application>Microsoft Office PowerPoint</Application>
  <PresentationFormat>Widescreen</PresentationFormat>
  <Paragraphs>93</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Lato</vt:lpstr>
      <vt:lpstr>Libre Franklin</vt:lpstr>
      <vt:lpstr>Libre Franklin Medium</vt:lpstr>
      <vt:lpstr>Montserrat Medium</vt:lpstr>
      <vt:lpstr>Open Sans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Schaefer</dc:creator>
  <cp:lastModifiedBy>Charlotte Devinat</cp:lastModifiedBy>
  <cp:revision>4</cp:revision>
  <dcterms:created xsi:type="dcterms:W3CDTF">2020-06-16T08:49:31Z</dcterms:created>
  <dcterms:modified xsi:type="dcterms:W3CDTF">2020-06-19T07:51:26Z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0x0101009541951F03197A4D8B6DBB65D0802C05</vt:lpwstr>
  </property>
</Properties>
</file>