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 id="2147483671" r:id="rId2"/>
  </p:sldMasterIdLst>
  <p:notesMasterIdLst>
    <p:notesMasterId r:id="rId20"/>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Lst>
  <p:sldSz cx="9144000" cy="5143500" type="screen16x9"/>
  <p:notesSz cx="6858000" cy="9144000"/>
  <p:embeddedFontLst>
    <p:embeddedFont>
      <p:font typeface="Oswald" panose="020B0604020202020204" charset="0"/>
      <p:regular r:id="rId21"/>
      <p:bold r:id="rId22"/>
    </p:embeddedFont>
    <p:embeddedFont>
      <p:font typeface="Lato" panose="020B0604020202020204" charset="0"/>
      <p:regular r:id="rId23"/>
      <p:bold r:id="rId24"/>
      <p:italic r:id="rId25"/>
      <p:boldItalic r:id="rId26"/>
    </p:embeddedFont>
    <p:embeddedFont>
      <p:font typeface="Average" panose="020B0604020202020204" charset="0"/>
      <p:regular r:id="rId27"/>
    </p:embeddedFont>
    <p:embeddedFont>
      <p:font typeface="Playfair Display" panose="020B0604020202020204"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4" d="100"/>
          <a:sy n="84" d="100"/>
        </p:scale>
        <p:origin x="780" y="6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6.fntdata"/><Relationship Id="rId3" Type="http://schemas.openxmlformats.org/officeDocument/2006/relationships/slide" Target="slides/slide1.xml"/><Relationship Id="rId21" Type="http://schemas.openxmlformats.org/officeDocument/2006/relationships/font" Target="fonts/font1.fntdata"/><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5.fntdata"/><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4.fntdata"/><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11.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tableStyles" Target="tableStyle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17c70e601c0_0_4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17c70e601c0_0_4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17db7bf2d31_0_2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17db7bf2d31_0_2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17db7bf2d31_0_2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17db7bf2d31_0_2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17db7bf2d31_0_2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17db7bf2d31_0_2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17db7bf2d31_0_2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17db7bf2d31_0_2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Hamonisation!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17db7bf2d31_0_2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17db7bf2d31_0_2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17db7bf2d31_0_2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17db7bf2d31_0_2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17db7bf2d31_0_2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17db7bf2d31_0_2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17db7bf2d31_0_2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17db7bf2d31_0_2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17c70e601c0_0_7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17c70e601c0_0_7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17c70e601c0_0_6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17c70e601c0_0_6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17c70e601c0_0_7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17c70e601c0_0_7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17db7bf2d31_0_1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17db7bf2d31_0_1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17c70e601c0_0_8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17c70e601c0_0_8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17db7bf2d3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17db7bf2d3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17db7bf2d31_0_1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17db7bf2d31_0_1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solidFill>
                <a:schemeClr val="dk1"/>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17db7bf2d31_0_2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17db7bf2d31_0_2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grpSp>
        <p:nvGrpSpPr>
          <p:cNvPr id="10" name="Google Shape;10;p2"/>
          <p:cNvGrpSpPr/>
          <p:nvPr/>
        </p:nvGrpSpPr>
        <p:grpSpPr>
          <a:xfrm>
            <a:off x="4350279" y="2855377"/>
            <a:ext cx="443589" cy="105632"/>
            <a:chOff x="4137525" y="2915950"/>
            <a:chExt cx="869100" cy="207000"/>
          </a:xfrm>
        </p:grpSpPr>
        <p:sp>
          <p:nvSpPr>
            <p:cNvPr id="11" name="Google Shape;11;p2"/>
            <p:cNvSpPr/>
            <p:nvPr/>
          </p:nvSpPr>
          <p:spPr>
            <a:xfrm>
              <a:off x="4468575" y="2915950"/>
              <a:ext cx="207000" cy="20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4799625" y="2915950"/>
              <a:ext cx="207000" cy="20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4137525" y="2915950"/>
              <a:ext cx="207000" cy="20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Google Shape;14;p2"/>
          <p:cNvSpPr txBox="1">
            <a:spLocks noGrp="1"/>
          </p:cNvSpPr>
          <p:nvPr>
            <p:ph type="ctrTitle"/>
          </p:nvPr>
        </p:nvSpPr>
        <p:spPr>
          <a:xfrm>
            <a:off x="671258" y="990800"/>
            <a:ext cx="7801500" cy="1730100"/>
          </a:xfrm>
          <a:prstGeom prst="rect">
            <a:avLst/>
          </a:prstGeom>
        </p:spPr>
        <p:txBody>
          <a:bodyPr spcFirstLastPara="1" wrap="square" lIns="91425" tIns="91425" rIns="91425" bIns="91425" anchor="b" anchorCtr="0">
            <a:norm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5" name="Google Shape;15;p2"/>
          <p:cNvSpPr txBox="1">
            <a:spLocks noGrp="1"/>
          </p:cNvSpPr>
          <p:nvPr>
            <p:ph type="subTitle" idx="1"/>
          </p:nvPr>
        </p:nvSpPr>
        <p:spPr>
          <a:xfrm>
            <a:off x="671250" y="3174876"/>
            <a:ext cx="78015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16" name="Google Shape;16;p2"/>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9"/>
        <p:cNvGrpSpPr/>
        <p:nvPr/>
      </p:nvGrpSpPr>
      <p:grpSpPr>
        <a:xfrm>
          <a:off x="0" y="0"/>
          <a:ext cx="0" cy="0"/>
          <a:chOff x="0" y="0"/>
          <a:chExt cx="0" cy="0"/>
        </a:xfrm>
      </p:grpSpPr>
      <p:sp>
        <p:nvSpPr>
          <p:cNvPr id="50" name="Google Shape;50;p11"/>
          <p:cNvSpPr txBox="1">
            <a:spLocks noGrp="1"/>
          </p:cNvSpPr>
          <p:nvPr>
            <p:ph type="title" hasCustomPrompt="1"/>
          </p:nvPr>
        </p:nvSpPr>
        <p:spPr>
          <a:xfrm>
            <a:off x="311700" y="1255275"/>
            <a:ext cx="8520600" cy="18906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1" name="Google Shape;51;p11"/>
          <p:cNvSpPr txBox="1">
            <a:spLocks noGrp="1"/>
          </p:cNvSpPr>
          <p:nvPr>
            <p:ph type="body" idx="1"/>
          </p:nvPr>
        </p:nvSpPr>
        <p:spPr>
          <a:xfrm>
            <a:off x="311700" y="32284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52" name="Google Shape;52;p11"/>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sp>
        <p:nvSpPr>
          <p:cNvPr id="54" name="Google Shape;54;p12"/>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9"/>
        <p:cNvGrpSpPr/>
        <p:nvPr/>
      </p:nvGrpSpPr>
      <p:grpSpPr>
        <a:xfrm>
          <a:off x="0" y="0"/>
          <a:ext cx="0" cy="0"/>
          <a:chOff x="0" y="0"/>
          <a:chExt cx="0" cy="0"/>
        </a:xfrm>
      </p:grpSpPr>
      <p:sp>
        <p:nvSpPr>
          <p:cNvPr id="60" name="Google Shape;60;p14"/>
          <p:cNvSpPr/>
          <p:nvPr/>
        </p:nvSpPr>
        <p:spPr>
          <a:xfrm>
            <a:off x="586721" y="0"/>
            <a:ext cx="7970700" cy="666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14"/>
          <p:cNvSpPr/>
          <p:nvPr/>
        </p:nvSpPr>
        <p:spPr>
          <a:xfrm>
            <a:off x="586721" y="5076900"/>
            <a:ext cx="7970700" cy="66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2" name="Google Shape;62;p14"/>
          <p:cNvCxnSpPr/>
          <p:nvPr/>
        </p:nvCxnSpPr>
        <p:spPr>
          <a:xfrm>
            <a:off x="733219" y="2235351"/>
            <a:ext cx="385200" cy="0"/>
          </a:xfrm>
          <a:prstGeom prst="straightConnector1">
            <a:avLst/>
          </a:prstGeom>
          <a:noFill/>
          <a:ln w="28575" cap="flat" cmpd="sng">
            <a:solidFill>
              <a:schemeClr val="dk1"/>
            </a:solidFill>
            <a:prstDash val="solid"/>
            <a:round/>
            <a:headEnd type="none" w="sm" len="sm"/>
            <a:tailEnd type="none" w="sm" len="sm"/>
          </a:ln>
        </p:spPr>
      </p:cxnSp>
      <p:sp>
        <p:nvSpPr>
          <p:cNvPr id="63" name="Google Shape;63;p14"/>
          <p:cNvSpPr txBox="1">
            <a:spLocks noGrp="1"/>
          </p:cNvSpPr>
          <p:nvPr>
            <p:ph type="ctrTitle"/>
          </p:nvPr>
        </p:nvSpPr>
        <p:spPr>
          <a:xfrm>
            <a:off x="630600" y="136800"/>
            <a:ext cx="7893000" cy="1853700"/>
          </a:xfrm>
          <a:prstGeom prst="rect">
            <a:avLst/>
          </a:prstGeom>
        </p:spPr>
        <p:txBody>
          <a:bodyPr spcFirstLastPara="1" wrap="square" lIns="91425" tIns="91425" rIns="91425" bIns="91425" anchor="b" anchorCtr="0">
            <a:normAutofit/>
          </a:bodyPr>
          <a:lstStyle>
            <a:lvl1pPr lvl="0" rtl="0">
              <a:spcBef>
                <a:spcPts val="100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64" name="Google Shape;64;p14"/>
          <p:cNvSpPr txBox="1">
            <a:spLocks noGrp="1"/>
          </p:cNvSpPr>
          <p:nvPr>
            <p:ph type="subTitle" idx="1"/>
          </p:nvPr>
        </p:nvSpPr>
        <p:spPr>
          <a:xfrm>
            <a:off x="630600" y="3228375"/>
            <a:ext cx="7893000" cy="1274100"/>
          </a:xfrm>
          <a:prstGeom prst="rect">
            <a:avLst/>
          </a:prstGeom>
        </p:spPr>
        <p:txBody>
          <a:bodyPr spcFirstLastPara="1" wrap="square" lIns="91425" tIns="91425" rIns="91425" bIns="91425" anchor="b" anchorCtr="0">
            <a:normAutofit/>
          </a:bodyPr>
          <a:lstStyle>
            <a:lvl1pPr lvl="0" rtl="0">
              <a:lnSpc>
                <a:spcPct val="100000"/>
              </a:lnSpc>
              <a:spcBef>
                <a:spcPts val="1000"/>
              </a:spcBef>
              <a:spcAft>
                <a:spcPts val="0"/>
              </a:spcAft>
              <a:buClr>
                <a:schemeClr val="accent6"/>
              </a:buClr>
              <a:buSzPts val="2400"/>
              <a:buNone/>
              <a:defRPr sz="2400">
                <a:solidFill>
                  <a:schemeClr val="accent6"/>
                </a:solidFill>
              </a:defRPr>
            </a:lvl1pPr>
            <a:lvl2pPr lvl="1" rtl="0">
              <a:lnSpc>
                <a:spcPct val="100000"/>
              </a:lnSpc>
              <a:spcBef>
                <a:spcPts val="0"/>
              </a:spcBef>
              <a:spcAft>
                <a:spcPts val="0"/>
              </a:spcAft>
              <a:buClr>
                <a:schemeClr val="accent6"/>
              </a:buClr>
              <a:buSzPts val="2400"/>
              <a:buNone/>
              <a:defRPr sz="2400">
                <a:solidFill>
                  <a:schemeClr val="accent6"/>
                </a:solidFill>
              </a:defRPr>
            </a:lvl2pPr>
            <a:lvl3pPr lvl="2" rtl="0">
              <a:lnSpc>
                <a:spcPct val="100000"/>
              </a:lnSpc>
              <a:spcBef>
                <a:spcPts val="0"/>
              </a:spcBef>
              <a:spcAft>
                <a:spcPts val="0"/>
              </a:spcAft>
              <a:buClr>
                <a:schemeClr val="accent6"/>
              </a:buClr>
              <a:buSzPts val="2400"/>
              <a:buNone/>
              <a:defRPr sz="2400">
                <a:solidFill>
                  <a:schemeClr val="accent6"/>
                </a:solidFill>
              </a:defRPr>
            </a:lvl3pPr>
            <a:lvl4pPr lvl="3" rtl="0">
              <a:lnSpc>
                <a:spcPct val="100000"/>
              </a:lnSpc>
              <a:spcBef>
                <a:spcPts val="0"/>
              </a:spcBef>
              <a:spcAft>
                <a:spcPts val="0"/>
              </a:spcAft>
              <a:buClr>
                <a:schemeClr val="accent6"/>
              </a:buClr>
              <a:buSzPts val="2400"/>
              <a:buNone/>
              <a:defRPr sz="2400">
                <a:solidFill>
                  <a:schemeClr val="accent6"/>
                </a:solidFill>
              </a:defRPr>
            </a:lvl4pPr>
            <a:lvl5pPr lvl="4" rtl="0">
              <a:lnSpc>
                <a:spcPct val="100000"/>
              </a:lnSpc>
              <a:spcBef>
                <a:spcPts val="0"/>
              </a:spcBef>
              <a:spcAft>
                <a:spcPts val="0"/>
              </a:spcAft>
              <a:buClr>
                <a:schemeClr val="accent6"/>
              </a:buClr>
              <a:buSzPts val="2400"/>
              <a:buNone/>
              <a:defRPr sz="2400">
                <a:solidFill>
                  <a:schemeClr val="accent6"/>
                </a:solidFill>
              </a:defRPr>
            </a:lvl5pPr>
            <a:lvl6pPr lvl="5" rtl="0">
              <a:lnSpc>
                <a:spcPct val="100000"/>
              </a:lnSpc>
              <a:spcBef>
                <a:spcPts val="0"/>
              </a:spcBef>
              <a:spcAft>
                <a:spcPts val="0"/>
              </a:spcAft>
              <a:buClr>
                <a:schemeClr val="accent6"/>
              </a:buClr>
              <a:buSzPts val="2400"/>
              <a:buNone/>
              <a:defRPr sz="2400">
                <a:solidFill>
                  <a:schemeClr val="accent6"/>
                </a:solidFill>
              </a:defRPr>
            </a:lvl6pPr>
            <a:lvl7pPr lvl="6" rtl="0">
              <a:lnSpc>
                <a:spcPct val="100000"/>
              </a:lnSpc>
              <a:spcBef>
                <a:spcPts val="0"/>
              </a:spcBef>
              <a:spcAft>
                <a:spcPts val="0"/>
              </a:spcAft>
              <a:buClr>
                <a:schemeClr val="accent6"/>
              </a:buClr>
              <a:buSzPts val="2400"/>
              <a:buNone/>
              <a:defRPr sz="2400">
                <a:solidFill>
                  <a:schemeClr val="accent6"/>
                </a:solidFill>
              </a:defRPr>
            </a:lvl7pPr>
            <a:lvl8pPr lvl="7" rtl="0">
              <a:lnSpc>
                <a:spcPct val="100000"/>
              </a:lnSpc>
              <a:spcBef>
                <a:spcPts val="0"/>
              </a:spcBef>
              <a:spcAft>
                <a:spcPts val="0"/>
              </a:spcAft>
              <a:buClr>
                <a:schemeClr val="accent6"/>
              </a:buClr>
              <a:buSzPts val="2400"/>
              <a:buNone/>
              <a:defRPr sz="2400">
                <a:solidFill>
                  <a:schemeClr val="accent6"/>
                </a:solidFill>
              </a:defRPr>
            </a:lvl8pPr>
            <a:lvl9pPr lvl="8" rtl="0">
              <a:lnSpc>
                <a:spcPct val="100000"/>
              </a:lnSpc>
              <a:spcBef>
                <a:spcPts val="0"/>
              </a:spcBef>
              <a:spcAft>
                <a:spcPts val="0"/>
              </a:spcAft>
              <a:buClr>
                <a:schemeClr val="accent6"/>
              </a:buClr>
              <a:buSzPts val="2400"/>
              <a:buNone/>
              <a:defRPr sz="2400">
                <a:solidFill>
                  <a:schemeClr val="accent6"/>
                </a:solidFill>
              </a:defRPr>
            </a:lvl9pPr>
          </a:lstStyle>
          <a:p>
            <a:endParaRPr/>
          </a:p>
        </p:txBody>
      </p:sp>
      <p:sp>
        <p:nvSpPr>
          <p:cNvPr id="65" name="Google Shape;65;p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6"/>
        <p:cNvGrpSpPr/>
        <p:nvPr/>
      </p:nvGrpSpPr>
      <p:grpSpPr>
        <a:xfrm>
          <a:off x="0" y="0"/>
          <a:ext cx="0" cy="0"/>
          <a:chOff x="0" y="0"/>
          <a:chExt cx="0" cy="0"/>
        </a:xfrm>
      </p:grpSpPr>
      <p:sp>
        <p:nvSpPr>
          <p:cNvPr id="67" name="Google Shape;67;p15"/>
          <p:cNvSpPr/>
          <p:nvPr/>
        </p:nvSpPr>
        <p:spPr>
          <a:xfrm>
            <a:off x="586721" y="5076900"/>
            <a:ext cx="7970700" cy="66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15"/>
          <p:cNvSpPr/>
          <p:nvPr/>
        </p:nvSpPr>
        <p:spPr>
          <a:xfrm>
            <a:off x="586721" y="0"/>
            <a:ext cx="7970700" cy="666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15"/>
          <p:cNvSpPr txBox="1">
            <a:spLocks noGrp="1"/>
          </p:cNvSpPr>
          <p:nvPr>
            <p:ph type="title"/>
          </p:nvPr>
        </p:nvSpPr>
        <p:spPr>
          <a:xfrm>
            <a:off x="509550" y="1921350"/>
            <a:ext cx="8124900" cy="13008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70" name="Google Shape;70;p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71"/>
        <p:cNvGrpSpPr/>
        <p:nvPr/>
      </p:nvGrpSpPr>
      <p:grpSpPr>
        <a:xfrm>
          <a:off x="0" y="0"/>
          <a:ext cx="0" cy="0"/>
          <a:chOff x="0" y="0"/>
          <a:chExt cx="0" cy="0"/>
        </a:xfrm>
      </p:grpSpPr>
      <p:sp>
        <p:nvSpPr>
          <p:cNvPr id="72" name="Google Shape;72;p16"/>
          <p:cNvSpPr/>
          <p:nvPr/>
        </p:nvSpPr>
        <p:spPr>
          <a:xfrm>
            <a:off x="-125" y="5045700"/>
            <a:ext cx="9144000" cy="978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3" name="Google Shape;73;p16"/>
          <p:cNvCxnSpPr/>
          <p:nvPr/>
        </p:nvCxnSpPr>
        <p:spPr>
          <a:xfrm>
            <a:off x="419425" y="1154195"/>
            <a:ext cx="385200" cy="0"/>
          </a:xfrm>
          <a:prstGeom prst="straightConnector1">
            <a:avLst/>
          </a:prstGeom>
          <a:noFill/>
          <a:ln w="28575" cap="flat" cmpd="sng">
            <a:solidFill>
              <a:schemeClr val="dk1"/>
            </a:solidFill>
            <a:prstDash val="solid"/>
            <a:round/>
            <a:headEnd type="none" w="sm" len="sm"/>
            <a:tailEnd type="none" w="sm" len="sm"/>
          </a:ln>
        </p:spPr>
      </p:cxnSp>
      <p:sp>
        <p:nvSpPr>
          <p:cNvPr id="74" name="Google Shape;74;p16"/>
          <p:cNvSpPr txBox="1">
            <a:spLocks noGrp="1"/>
          </p:cNvSpPr>
          <p:nvPr>
            <p:ph type="title"/>
          </p:nvPr>
        </p:nvSpPr>
        <p:spPr>
          <a:xfrm>
            <a:off x="311700" y="372725"/>
            <a:ext cx="8520600" cy="645000"/>
          </a:xfrm>
          <a:prstGeom prst="rect">
            <a:avLst/>
          </a:prstGeom>
        </p:spPr>
        <p:txBody>
          <a:bodyPr spcFirstLastPara="1" wrap="square" lIns="91425" tIns="91425" rIns="91425" bIns="91425" anchor="t" anchorCtr="0">
            <a:norm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75" name="Google Shape;75;p16"/>
          <p:cNvSpPr txBox="1">
            <a:spLocks noGrp="1"/>
          </p:cNvSpPr>
          <p:nvPr>
            <p:ph type="body" idx="1"/>
          </p:nvPr>
        </p:nvSpPr>
        <p:spPr>
          <a:xfrm>
            <a:off x="311700" y="1417800"/>
            <a:ext cx="8520600" cy="31509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76" name="Google Shape;76;p1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77"/>
        <p:cNvGrpSpPr/>
        <p:nvPr/>
      </p:nvGrpSpPr>
      <p:grpSpPr>
        <a:xfrm>
          <a:off x="0" y="0"/>
          <a:ext cx="0" cy="0"/>
          <a:chOff x="0" y="0"/>
          <a:chExt cx="0" cy="0"/>
        </a:xfrm>
      </p:grpSpPr>
      <p:cxnSp>
        <p:nvCxnSpPr>
          <p:cNvPr id="78" name="Google Shape;78;p17"/>
          <p:cNvCxnSpPr/>
          <p:nvPr/>
        </p:nvCxnSpPr>
        <p:spPr>
          <a:xfrm>
            <a:off x="419425" y="1154195"/>
            <a:ext cx="385200" cy="0"/>
          </a:xfrm>
          <a:prstGeom prst="straightConnector1">
            <a:avLst/>
          </a:prstGeom>
          <a:noFill/>
          <a:ln w="28575" cap="flat" cmpd="sng">
            <a:solidFill>
              <a:schemeClr val="dk1"/>
            </a:solidFill>
            <a:prstDash val="solid"/>
            <a:round/>
            <a:headEnd type="none" w="sm" len="sm"/>
            <a:tailEnd type="none" w="sm" len="sm"/>
          </a:ln>
        </p:spPr>
      </p:cxnSp>
      <p:sp>
        <p:nvSpPr>
          <p:cNvPr id="79" name="Google Shape;79;p17"/>
          <p:cNvSpPr txBox="1">
            <a:spLocks noGrp="1"/>
          </p:cNvSpPr>
          <p:nvPr>
            <p:ph type="title"/>
          </p:nvPr>
        </p:nvSpPr>
        <p:spPr>
          <a:xfrm>
            <a:off x="311700" y="372725"/>
            <a:ext cx="8520600" cy="645000"/>
          </a:xfrm>
          <a:prstGeom prst="rect">
            <a:avLst/>
          </a:prstGeom>
        </p:spPr>
        <p:txBody>
          <a:bodyPr spcFirstLastPara="1" wrap="square" lIns="91425" tIns="91425" rIns="91425" bIns="91425" anchor="t" anchorCtr="0">
            <a:norm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80" name="Google Shape;80;p17"/>
          <p:cNvSpPr txBox="1">
            <a:spLocks noGrp="1"/>
          </p:cNvSpPr>
          <p:nvPr>
            <p:ph type="body" idx="1"/>
          </p:nvPr>
        </p:nvSpPr>
        <p:spPr>
          <a:xfrm>
            <a:off x="311700" y="1417950"/>
            <a:ext cx="3999900" cy="31509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81" name="Google Shape;81;p17"/>
          <p:cNvSpPr txBox="1">
            <a:spLocks noGrp="1"/>
          </p:cNvSpPr>
          <p:nvPr>
            <p:ph type="body" idx="2"/>
          </p:nvPr>
        </p:nvSpPr>
        <p:spPr>
          <a:xfrm>
            <a:off x="4832400" y="1417950"/>
            <a:ext cx="3999900" cy="31509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82" name="Google Shape;82;p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3"/>
        <p:cNvGrpSpPr/>
        <p:nvPr/>
      </p:nvGrpSpPr>
      <p:grpSpPr>
        <a:xfrm>
          <a:off x="0" y="0"/>
          <a:ext cx="0" cy="0"/>
          <a:chOff x="0" y="0"/>
          <a:chExt cx="0" cy="0"/>
        </a:xfrm>
      </p:grpSpPr>
      <p:sp>
        <p:nvSpPr>
          <p:cNvPr id="84" name="Google Shape;84;p18"/>
          <p:cNvSpPr txBox="1">
            <a:spLocks noGrp="1"/>
          </p:cNvSpPr>
          <p:nvPr>
            <p:ph type="title"/>
          </p:nvPr>
        </p:nvSpPr>
        <p:spPr>
          <a:xfrm>
            <a:off x="311700" y="372725"/>
            <a:ext cx="8520600" cy="645000"/>
          </a:xfrm>
          <a:prstGeom prst="rect">
            <a:avLst/>
          </a:prstGeom>
        </p:spPr>
        <p:txBody>
          <a:bodyPr spcFirstLastPara="1" wrap="square" lIns="91425" tIns="91425" rIns="91425" bIns="91425" anchor="t" anchorCtr="0">
            <a:norm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85" name="Google Shape;85;p1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86"/>
        <p:cNvGrpSpPr/>
        <p:nvPr/>
      </p:nvGrpSpPr>
      <p:grpSpPr>
        <a:xfrm>
          <a:off x="0" y="0"/>
          <a:ext cx="0" cy="0"/>
          <a:chOff x="0" y="0"/>
          <a:chExt cx="0" cy="0"/>
        </a:xfrm>
      </p:grpSpPr>
      <p:cxnSp>
        <p:nvCxnSpPr>
          <p:cNvPr id="87" name="Google Shape;87;p19"/>
          <p:cNvCxnSpPr/>
          <p:nvPr/>
        </p:nvCxnSpPr>
        <p:spPr>
          <a:xfrm>
            <a:off x="411044" y="1417772"/>
            <a:ext cx="385200" cy="0"/>
          </a:xfrm>
          <a:prstGeom prst="straightConnector1">
            <a:avLst/>
          </a:prstGeom>
          <a:noFill/>
          <a:ln w="28575" cap="flat" cmpd="sng">
            <a:solidFill>
              <a:schemeClr val="dk1"/>
            </a:solidFill>
            <a:prstDash val="solid"/>
            <a:round/>
            <a:headEnd type="none" w="sm" len="sm"/>
            <a:tailEnd type="none" w="sm" len="sm"/>
          </a:ln>
        </p:spPr>
      </p:cxnSp>
      <p:sp>
        <p:nvSpPr>
          <p:cNvPr id="88" name="Google Shape;88;p19"/>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89" name="Google Shape;89;p19"/>
          <p:cNvSpPr txBox="1">
            <a:spLocks noGrp="1"/>
          </p:cNvSpPr>
          <p:nvPr>
            <p:ph type="body" idx="1"/>
          </p:nvPr>
        </p:nvSpPr>
        <p:spPr>
          <a:xfrm>
            <a:off x="311700" y="1640350"/>
            <a:ext cx="2808000" cy="2928900"/>
          </a:xfrm>
          <a:prstGeom prst="rect">
            <a:avLst/>
          </a:prstGeom>
        </p:spPr>
        <p:txBody>
          <a:bodyPr spcFirstLastPara="1" wrap="square" lIns="91425" tIns="91425" rIns="91425" bIns="91425" anchor="t" anchorCtr="0">
            <a:normAutofit/>
          </a:bodyPr>
          <a:lstStyle>
            <a:lvl1pPr marL="457200" lvl="0" indent="-304800" rtl="0">
              <a:spcBef>
                <a:spcPts val="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90" name="Google Shape;90;p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91"/>
        <p:cNvGrpSpPr/>
        <p:nvPr/>
      </p:nvGrpSpPr>
      <p:grpSpPr>
        <a:xfrm>
          <a:off x="0" y="0"/>
          <a:ext cx="0" cy="0"/>
          <a:chOff x="0" y="0"/>
          <a:chExt cx="0" cy="0"/>
        </a:xfrm>
      </p:grpSpPr>
      <p:sp>
        <p:nvSpPr>
          <p:cNvPr id="92" name="Google Shape;92;p20"/>
          <p:cNvSpPr/>
          <p:nvPr/>
        </p:nvSpPr>
        <p:spPr>
          <a:xfrm>
            <a:off x="586721" y="0"/>
            <a:ext cx="7970700" cy="666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0"/>
          <p:cNvSpPr/>
          <p:nvPr/>
        </p:nvSpPr>
        <p:spPr>
          <a:xfrm>
            <a:off x="586721" y="5076900"/>
            <a:ext cx="7970700" cy="66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0"/>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rmAutofit/>
          </a:bodyPr>
          <a:lstStyle>
            <a:lvl1pPr lvl="0" rtl="0">
              <a:spcBef>
                <a:spcPts val="0"/>
              </a:spcBef>
              <a:spcAft>
                <a:spcPts val="0"/>
              </a:spcAft>
              <a:buSzPts val="4200"/>
              <a:buNone/>
              <a:defRPr sz="4200"/>
            </a:lvl1pPr>
            <a:lvl2pPr lvl="1" rtl="0">
              <a:spcBef>
                <a:spcPts val="0"/>
              </a:spcBef>
              <a:spcAft>
                <a:spcPts val="0"/>
              </a:spcAft>
              <a:buSzPts val="4200"/>
              <a:buNone/>
              <a:defRPr sz="4200"/>
            </a:lvl2pPr>
            <a:lvl3pPr lvl="2" rtl="0">
              <a:spcBef>
                <a:spcPts val="0"/>
              </a:spcBef>
              <a:spcAft>
                <a:spcPts val="0"/>
              </a:spcAft>
              <a:buSzPts val="4200"/>
              <a:buNone/>
              <a:defRPr sz="4200"/>
            </a:lvl3pPr>
            <a:lvl4pPr lvl="3" rtl="0">
              <a:spcBef>
                <a:spcPts val="0"/>
              </a:spcBef>
              <a:spcAft>
                <a:spcPts val="0"/>
              </a:spcAft>
              <a:buSzPts val="4200"/>
              <a:buNone/>
              <a:defRPr sz="4200"/>
            </a:lvl4pPr>
            <a:lvl5pPr lvl="4" rtl="0">
              <a:spcBef>
                <a:spcPts val="0"/>
              </a:spcBef>
              <a:spcAft>
                <a:spcPts val="0"/>
              </a:spcAft>
              <a:buSzPts val="4200"/>
              <a:buNone/>
              <a:defRPr sz="4200"/>
            </a:lvl5pPr>
            <a:lvl6pPr lvl="5" rtl="0">
              <a:spcBef>
                <a:spcPts val="0"/>
              </a:spcBef>
              <a:spcAft>
                <a:spcPts val="0"/>
              </a:spcAft>
              <a:buSzPts val="4200"/>
              <a:buNone/>
              <a:defRPr sz="4200"/>
            </a:lvl6pPr>
            <a:lvl7pPr lvl="6" rtl="0">
              <a:spcBef>
                <a:spcPts val="0"/>
              </a:spcBef>
              <a:spcAft>
                <a:spcPts val="0"/>
              </a:spcAft>
              <a:buSzPts val="4200"/>
              <a:buNone/>
              <a:defRPr sz="4200"/>
            </a:lvl7pPr>
            <a:lvl8pPr lvl="7" rtl="0">
              <a:spcBef>
                <a:spcPts val="0"/>
              </a:spcBef>
              <a:spcAft>
                <a:spcPts val="0"/>
              </a:spcAft>
              <a:buSzPts val="4200"/>
              <a:buNone/>
              <a:defRPr sz="4200"/>
            </a:lvl8pPr>
            <a:lvl9pPr lvl="8" rtl="0">
              <a:spcBef>
                <a:spcPts val="0"/>
              </a:spcBef>
              <a:spcAft>
                <a:spcPts val="0"/>
              </a:spcAft>
              <a:buSzPts val="4200"/>
              <a:buNone/>
              <a:defRPr sz="4200"/>
            </a:lvl9pPr>
          </a:lstStyle>
          <a:p>
            <a:endParaRPr/>
          </a:p>
        </p:txBody>
      </p:sp>
      <p:sp>
        <p:nvSpPr>
          <p:cNvPr id="95" name="Google Shape;95;p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96"/>
        <p:cNvGrpSpPr/>
        <p:nvPr/>
      </p:nvGrpSpPr>
      <p:grpSpPr>
        <a:xfrm>
          <a:off x="0" y="0"/>
          <a:ext cx="0" cy="0"/>
          <a:chOff x="0" y="0"/>
          <a:chExt cx="0" cy="0"/>
        </a:xfrm>
      </p:grpSpPr>
      <p:sp>
        <p:nvSpPr>
          <p:cNvPr id="97" name="Google Shape;97;p21"/>
          <p:cNvSpPr/>
          <p:nvPr/>
        </p:nvSpPr>
        <p:spPr>
          <a:xfrm>
            <a:off x="4572000" y="-100"/>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98" name="Google Shape;98;p21"/>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99" name="Google Shape;99;p21"/>
          <p:cNvSpPr txBox="1">
            <a:spLocks noGrp="1"/>
          </p:cNvSpPr>
          <p:nvPr>
            <p:ph type="title"/>
          </p:nvPr>
        </p:nvSpPr>
        <p:spPr>
          <a:xfrm>
            <a:off x="265500" y="1084625"/>
            <a:ext cx="4045200" cy="17070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100" name="Google Shape;100;p21"/>
          <p:cNvSpPr txBox="1">
            <a:spLocks noGrp="1"/>
          </p:cNvSpPr>
          <p:nvPr>
            <p:ph type="subTitle" idx="1"/>
          </p:nvPr>
        </p:nvSpPr>
        <p:spPr>
          <a:xfrm>
            <a:off x="265500" y="2845200"/>
            <a:ext cx="4045200" cy="14217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Clr>
                <a:schemeClr val="accent6"/>
              </a:buClr>
              <a:buSzPts val="2100"/>
              <a:buNone/>
              <a:defRPr sz="2100">
                <a:solidFill>
                  <a:schemeClr val="accent6"/>
                </a:solidFill>
              </a:defRPr>
            </a:lvl1pPr>
            <a:lvl2pPr lvl="1" algn="ctr" rtl="0">
              <a:lnSpc>
                <a:spcPct val="100000"/>
              </a:lnSpc>
              <a:spcBef>
                <a:spcPts val="0"/>
              </a:spcBef>
              <a:spcAft>
                <a:spcPts val="0"/>
              </a:spcAft>
              <a:buClr>
                <a:schemeClr val="accent6"/>
              </a:buClr>
              <a:buSzPts val="2100"/>
              <a:buNone/>
              <a:defRPr sz="2100">
                <a:solidFill>
                  <a:schemeClr val="accent6"/>
                </a:solidFill>
              </a:defRPr>
            </a:lvl2pPr>
            <a:lvl3pPr lvl="2" algn="ctr" rtl="0">
              <a:lnSpc>
                <a:spcPct val="100000"/>
              </a:lnSpc>
              <a:spcBef>
                <a:spcPts val="0"/>
              </a:spcBef>
              <a:spcAft>
                <a:spcPts val="0"/>
              </a:spcAft>
              <a:buClr>
                <a:schemeClr val="accent6"/>
              </a:buClr>
              <a:buSzPts val="2100"/>
              <a:buNone/>
              <a:defRPr sz="2100">
                <a:solidFill>
                  <a:schemeClr val="accent6"/>
                </a:solidFill>
              </a:defRPr>
            </a:lvl3pPr>
            <a:lvl4pPr lvl="3" algn="ctr" rtl="0">
              <a:lnSpc>
                <a:spcPct val="100000"/>
              </a:lnSpc>
              <a:spcBef>
                <a:spcPts val="0"/>
              </a:spcBef>
              <a:spcAft>
                <a:spcPts val="0"/>
              </a:spcAft>
              <a:buClr>
                <a:schemeClr val="accent6"/>
              </a:buClr>
              <a:buSzPts val="2100"/>
              <a:buNone/>
              <a:defRPr sz="2100">
                <a:solidFill>
                  <a:schemeClr val="accent6"/>
                </a:solidFill>
              </a:defRPr>
            </a:lvl4pPr>
            <a:lvl5pPr lvl="4" algn="ctr" rtl="0">
              <a:lnSpc>
                <a:spcPct val="100000"/>
              </a:lnSpc>
              <a:spcBef>
                <a:spcPts val="0"/>
              </a:spcBef>
              <a:spcAft>
                <a:spcPts val="0"/>
              </a:spcAft>
              <a:buClr>
                <a:schemeClr val="accent6"/>
              </a:buClr>
              <a:buSzPts val="2100"/>
              <a:buNone/>
              <a:defRPr sz="2100">
                <a:solidFill>
                  <a:schemeClr val="accent6"/>
                </a:solidFill>
              </a:defRPr>
            </a:lvl5pPr>
            <a:lvl6pPr lvl="5" algn="ctr" rtl="0">
              <a:lnSpc>
                <a:spcPct val="100000"/>
              </a:lnSpc>
              <a:spcBef>
                <a:spcPts val="0"/>
              </a:spcBef>
              <a:spcAft>
                <a:spcPts val="0"/>
              </a:spcAft>
              <a:buClr>
                <a:schemeClr val="accent6"/>
              </a:buClr>
              <a:buSzPts val="2100"/>
              <a:buNone/>
              <a:defRPr sz="2100">
                <a:solidFill>
                  <a:schemeClr val="accent6"/>
                </a:solidFill>
              </a:defRPr>
            </a:lvl6pPr>
            <a:lvl7pPr lvl="6" algn="ctr" rtl="0">
              <a:lnSpc>
                <a:spcPct val="100000"/>
              </a:lnSpc>
              <a:spcBef>
                <a:spcPts val="0"/>
              </a:spcBef>
              <a:spcAft>
                <a:spcPts val="0"/>
              </a:spcAft>
              <a:buClr>
                <a:schemeClr val="accent6"/>
              </a:buClr>
              <a:buSzPts val="2100"/>
              <a:buNone/>
              <a:defRPr sz="2100">
                <a:solidFill>
                  <a:schemeClr val="accent6"/>
                </a:solidFill>
              </a:defRPr>
            </a:lvl7pPr>
            <a:lvl8pPr lvl="7" algn="ctr" rtl="0">
              <a:lnSpc>
                <a:spcPct val="100000"/>
              </a:lnSpc>
              <a:spcBef>
                <a:spcPts val="0"/>
              </a:spcBef>
              <a:spcAft>
                <a:spcPts val="0"/>
              </a:spcAft>
              <a:buClr>
                <a:schemeClr val="accent6"/>
              </a:buClr>
              <a:buSzPts val="2100"/>
              <a:buNone/>
              <a:defRPr sz="2100">
                <a:solidFill>
                  <a:schemeClr val="accent6"/>
                </a:solidFill>
              </a:defRPr>
            </a:lvl8pPr>
            <a:lvl9pPr lvl="8" algn="ctr" rtl="0">
              <a:lnSpc>
                <a:spcPct val="100000"/>
              </a:lnSpc>
              <a:spcBef>
                <a:spcPts val="0"/>
              </a:spcBef>
              <a:spcAft>
                <a:spcPts val="0"/>
              </a:spcAft>
              <a:buClr>
                <a:schemeClr val="accent6"/>
              </a:buClr>
              <a:buSzPts val="2100"/>
              <a:buNone/>
              <a:defRPr sz="2100">
                <a:solidFill>
                  <a:schemeClr val="accent6"/>
                </a:solidFill>
              </a:defRPr>
            </a:lvl9pPr>
          </a:lstStyle>
          <a:p>
            <a:endParaRPr/>
          </a:p>
        </p:txBody>
      </p:sp>
      <p:sp>
        <p:nvSpPr>
          <p:cNvPr id="101" name="Google Shape;101;p21"/>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rtl="0">
              <a:spcBef>
                <a:spcPts val="0"/>
              </a:spcBef>
              <a:spcAft>
                <a:spcPts val="0"/>
              </a:spcAft>
              <a:buClr>
                <a:schemeClr val="accent1"/>
              </a:buClr>
              <a:buSzPts val="1800"/>
              <a:buChar char="●"/>
              <a:defRPr>
                <a:solidFill>
                  <a:schemeClr val="accent1"/>
                </a:solidFill>
              </a:defRPr>
            </a:lvl1pPr>
            <a:lvl2pPr marL="914400" lvl="1" indent="-317500" rtl="0">
              <a:spcBef>
                <a:spcPts val="0"/>
              </a:spcBef>
              <a:spcAft>
                <a:spcPts val="0"/>
              </a:spcAft>
              <a:buClr>
                <a:schemeClr val="accent1"/>
              </a:buClr>
              <a:buSzPts val="1400"/>
              <a:buChar char="○"/>
              <a:defRPr>
                <a:solidFill>
                  <a:schemeClr val="accent1"/>
                </a:solidFill>
              </a:defRPr>
            </a:lvl2pPr>
            <a:lvl3pPr marL="1371600" lvl="2" indent="-317500" rtl="0">
              <a:spcBef>
                <a:spcPts val="0"/>
              </a:spcBef>
              <a:spcAft>
                <a:spcPts val="0"/>
              </a:spcAft>
              <a:buClr>
                <a:schemeClr val="accent1"/>
              </a:buClr>
              <a:buSzPts val="1400"/>
              <a:buChar char="■"/>
              <a:defRPr>
                <a:solidFill>
                  <a:schemeClr val="accent1"/>
                </a:solidFill>
              </a:defRPr>
            </a:lvl3pPr>
            <a:lvl4pPr marL="1828800" lvl="3" indent="-317500" rtl="0">
              <a:spcBef>
                <a:spcPts val="0"/>
              </a:spcBef>
              <a:spcAft>
                <a:spcPts val="0"/>
              </a:spcAft>
              <a:buClr>
                <a:schemeClr val="accent1"/>
              </a:buClr>
              <a:buSzPts val="1400"/>
              <a:buChar char="●"/>
              <a:defRPr>
                <a:solidFill>
                  <a:schemeClr val="accent1"/>
                </a:solidFill>
              </a:defRPr>
            </a:lvl4pPr>
            <a:lvl5pPr marL="2286000" lvl="4" indent="-317500" rtl="0">
              <a:spcBef>
                <a:spcPts val="0"/>
              </a:spcBef>
              <a:spcAft>
                <a:spcPts val="0"/>
              </a:spcAft>
              <a:buClr>
                <a:schemeClr val="accent1"/>
              </a:buClr>
              <a:buSzPts val="1400"/>
              <a:buChar char="○"/>
              <a:defRPr>
                <a:solidFill>
                  <a:schemeClr val="accent1"/>
                </a:solidFill>
              </a:defRPr>
            </a:lvl5pPr>
            <a:lvl6pPr marL="2743200" lvl="5" indent="-317500" rtl="0">
              <a:spcBef>
                <a:spcPts val="0"/>
              </a:spcBef>
              <a:spcAft>
                <a:spcPts val="0"/>
              </a:spcAft>
              <a:buClr>
                <a:schemeClr val="accent1"/>
              </a:buClr>
              <a:buSzPts val="1400"/>
              <a:buChar char="■"/>
              <a:defRPr>
                <a:solidFill>
                  <a:schemeClr val="accent1"/>
                </a:solidFill>
              </a:defRPr>
            </a:lvl6pPr>
            <a:lvl7pPr marL="3200400" lvl="6" indent="-317500" rtl="0">
              <a:spcBef>
                <a:spcPts val="0"/>
              </a:spcBef>
              <a:spcAft>
                <a:spcPts val="0"/>
              </a:spcAft>
              <a:buClr>
                <a:schemeClr val="accent1"/>
              </a:buClr>
              <a:buSzPts val="1400"/>
              <a:buChar char="●"/>
              <a:defRPr>
                <a:solidFill>
                  <a:schemeClr val="accent1"/>
                </a:solidFill>
              </a:defRPr>
            </a:lvl7pPr>
            <a:lvl8pPr marL="3657600" lvl="7" indent="-317500" rtl="0">
              <a:spcBef>
                <a:spcPts val="0"/>
              </a:spcBef>
              <a:spcAft>
                <a:spcPts val="0"/>
              </a:spcAft>
              <a:buClr>
                <a:schemeClr val="accent1"/>
              </a:buClr>
              <a:buSzPts val="1400"/>
              <a:buChar char="○"/>
              <a:defRPr>
                <a:solidFill>
                  <a:schemeClr val="accent1"/>
                </a:solidFill>
              </a:defRPr>
            </a:lvl8pPr>
            <a:lvl9pPr marL="4114800" lvl="8" indent="-317500" rtl="0">
              <a:spcBef>
                <a:spcPts val="0"/>
              </a:spcBef>
              <a:spcAft>
                <a:spcPts val="0"/>
              </a:spcAft>
              <a:buClr>
                <a:schemeClr val="accent1"/>
              </a:buClr>
              <a:buSzPts val="1400"/>
              <a:buChar char="■"/>
              <a:defRPr>
                <a:solidFill>
                  <a:schemeClr val="accent1"/>
                </a:solidFill>
              </a:defRPr>
            </a:lvl9pPr>
          </a:lstStyle>
          <a:p>
            <a:endParaRPr/>
          </a:p>
        </p:txBody>
      </p:sp>
      <p:sp>
        <p:nvSpPr>
          <p:cNvPr id="102" name="Google Shape;102;p2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671250" y="2141250"/>
            <a:ext cx="7852200" cy="8610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9" name="Google Shape;19;p3"/>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03"/>
        <p:cNvGrpSpPr/>
        <p:nvPr/>
      </p:nvGrpSpPr>
      <p:grpSpPr>
        <a:xfrm>
          <a:off x="0" y="0"/>
          <a:ext cx="0" cy="0"/>
          <a:chOff x="0" y="0"/>
          <a:chExt cx="0" cy="0"/>
        </a:xfrm>
      </p:grpSpPr>
      <p:sp>
        <p:nvSpPr>
          <p:cNvPr id="104" name="Google Shape;104;p22"/>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normAutofit/>
          </a:bodyPr>
          <a:lstStyle>
            <a:lvl1pPr marL="457200" lvl="0" indent="-228600" rtl="0">
              <a:lnSpc>
                <a:spcPct val="100000"/>
              </a:lnSpc>
              <a:spcBef>
                <a:spcPts val="0"/>
              </a:spcBef>
              <a:spcAft>
                <a:spcPts val="0"/>
              </a:spcAft>
              <a:buSzPts val="1800"/>
              <a:buNone/>
              <a:defRPr/>
            </a:lvl1pPr>
          </a:lstStyle>
          <a:p>
            <a:endParaRPr/>
          </a:p>
        </p:txBody>
      </p:sp>
      <p:sp>
        <p:nvSpPr>
          <p:cNvPr id="105" name="Google Shape;105;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06"/>
        <p:cNvGrpSpPr/>
        <p:nvPr/>
      </p:nvGrpSpPr>
      <p:grpSpPr>
        <a:xfrm>
          <a:off x="0" y="0"/>
          <a:ext cx="0" cy="0"/>
          <a:chOff x="0" y="0"/>
          <a:chExt cx="0" cy="0"/>
        </a:xfrm>
      </p:grpSpPr>
      <p:sp>
        <p:nvSpPr>
          <p:cNvPr id="107" name="Google Shape;107;p23"/>
          <p:cNvSpPr/>
          <p:nvPr/>
        </p:nvSpPr>
        <p:spPr>
          <a:xfrm>
            <a:off x="586721" y="0"/>
            <a:ext cx="7970700" cy="666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3"/>
          <p:cNvSpPr/>
          <p:nvPr/>
        </p:nvSpPr>
        <p:spPr>
          <a:xfrm>
            <a:off x="586721" y="5076900"/>
            <a:ext cx="7970700" cy="66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3"/>
          <p:cNvSpPr txBox="1">
            <a:spLocks noGrp="1"/>
          </p:cNvSpPr>
          <p:nvPr>
            <p:ph type="title" hasCustomPrompt="1"/>
          </p:nvPr>
        </p:nvSpPr>
        <p:spPr>
          <a:xfrm>
            <a:off x="586725" y="1353788"/>
            <a:ext cx="7970700" cy="1538400"/>
          </a:xfrm>
          <a:prstGeom prst="rect">
            <a:avLst/>
          </a:prstGeom>
        </p:spPr>
        <p:txBody>
          <a:bodyPr spcFirstLastPara="1" wrap="square" lIns="91425" tIns="91425" rIns="91425" bIns="91425" anchor="ctr" anchorCtr="0">
            <a:normAutofit/>
          </a:bodyPr>
          <a:lstStyle>
            <a:lvl1pPr lvl="0" algn="ctr" rtl="0">
              <a:spcBef>
                <a:spcPts val="0"/>
              </a:spcBef>
              <a:spcAft>
                <a:spcPts val="0"/>
              </a:spcAft>
              <a:buClr>
                <a:schemeClr val="accent6"/>
              </a:buClr>
              <a:buSzPts val="10800"/>
              <a:buNone/>
              <a:defRPr sz="10800">
                <a:solidFill>
                  <a:schemeClr val="accent6"/>
                </a:solidFill>
              </a:defRPr>
            </a:lvl1pPr>
            <a:lvl2pPr lvl="1" algn="ctr" rtl="0">
              <a:spcBef>
                <a:spcPts val="0"/>
              </a:spcBef>
              <a:spcAft>
                <a:spcPts val="0"/>
              </a:spcAft>
              <a:buClr>
                <a:schemeClr val="accent6"/>
              </a:buClr>
              <a:buSzPts val="10800"/>
              <a:buNone/>
              <a:defRPr sz="10800">
                <a:solidFill>
                  <a:schemeClr val="accent6"/>
                </a:solidFill>
              </a:defRPr>
            </a:lvl2pPr>
            <a:lvl3pPr lvl="2" algn="ctr" rtl="0">
              <a:spcBef>
                <a:spcPts val="0"/>
              </a:spcBef>
              <a:spcAft>
                <a:spcPts val="0"/>
              </a:spcAft>
              <a:buClr>
                <a:schemeClr val="accent6"/>
              </a:buClr>
              <a:buSzPts val="10800"/>
              <a:buNone/>
              <a:defRPr sz="10800">
                <a:solidFill>
                  <a:schemeClr val="accent6"/>
                </a:solidFill>
              </a:defRPr>
            </a:lvl3pPr>
            <a:lvl4pPr lvl="3" algn="ctr" rtl="0">
              <a:spcBef>
                <a:spcPts val="0"/>
              </a:spcBef>
              <a:spcAft>
                <a:spcPts val="0"/>
              </a:spcAft>
              <a:buClr>
                <a:schemeClr val="accent6"/>
              </a:buClr>
              <a:buSzPts val="10800"/>
              <a:buNone/>
              <a:defRPr sz="10800">
                <a:solidFill>
                  <a:schemeClr val="accent6"/>
                </a:solidFill>
              </a:defRPr>
            </a:lvl4pPr>
            <a:lvl5pPr lvl="4" algn="ctr" rtl="0">
              <a:spcBef>
                <a:spcPts val="0"/>
              </a:spcBef>
              <a:spcAft>
                <a:spcPts val="0"/>
              </a:spcAft>
              <a:buClr>
                <a:schemeClr val="accent6"/>
              </a:buClr>
              <a:buSzPts val="10800"/>
              <a:buNone/>
              <a:defRPr sz="10800">
                <a:solidFill>
                  <a:schemeClr val="accent6"/>
                </a:solidFill>
              </a:defRPr>
            </a:lvl5pPr>
            <a:lvl6pPr lvl="5" algn="ctr" rtl="0">
              <a:spcBef>
                <a:spcPts val="0"/>
              </a:spcBef>
              <a:spcAft>
                <a:spcPts val="0"/>
              </a:spcAft>
              <a:buClr>
                <a:schemeClr val="accent6"/>
              </a:buClr>
              <a:buSzPts val="10800"/>
              <a:buNone/>
              <a:defRPr sz="10800">
                <a:solidFill>
                  <a:schemeClr val="accent6"/>
                </a:solidFill>
              </a:defRPr>
            </a:lvl6pPr>
            <a:lvl7pPr lvl="6" algn="ctr" rtl="0">
              <a:spcBef>
                <a:spcPts val="0"/>
              </a:spcBef>
              <a:spcAft>
                <a:spcPts val="0"/>
              </a:spcAft>
              <a:buClr>
                <a:schemeClr val="accent6"/>
              </a:buClr>
              <a:buSzPts val="10800"/>
              <a:buNone/>
              <a:defRPr sz="10800">
                <a:solidFill>
                  <a:schemeClr val="accent6"/>
                </a:solidFill>
              </a:defRPr>
            </a:lvl7pPr>
            <a:lvl8pPr lvl="7" algn="ctr" rtl="0">
              <a:spcBef>
                <a:spcPts val="0"/>
              </a:spcBef>
              <a:spcAft>
                <a:spcPts val="0"/>
              </a:spcAft>
              <a:buClr>
                <a:schemeClr val="accent6"/>
              </a:buClr>
              <a:buSzPts val="10800"/>
              <a:buNone/>
              <a:defRPr sz="10800">
                <a:solidFill>
                  <a:schemeClr val="accent6"/>
                </a:solidFill>
              </a:defRPr>
            </a:lvl8pPr>
            <a:lvl9pPr lvl="8" algn="ctr" rtl="0">
              <a:spcBef>
                <a:spcPts val="0"/>
              </a:spcBef>
              <a:spcAft>
                <a:spcPts val="0"/>
              </a:spcAft>
              <a:buClr>
                <a:schemeClr val="accent6"/>
              </a:buClr>
              <a:buSzPts val="10800"/>
              <a:buNone/>
              <a:defRPr sz="10800">
                <a:solidFill>
                  <a:schemeClr val="accent6"/>
                </a:solidFill>
              </a:defRPr>
            </a:lvl9pPr>
          </a:lstStyle>
          <a:p>
            <a:r>
              <a:t>xx%</a:t>
            </a:r>
          </a:p>
        </p:txBody>
      </p:sp>
      <p:sp>
        <p:nvSpPr>
          <p:cNvPr id="110" name="Google Shape;110;p23"/>
          <p:cNvSpPr txBox="1">
            <a:spLocks noGrp="1"/>
          </p:cNvSpPr>
          <p:nvPr>
            <p:ph type="body" idx="1"/>
          </p:nvPr>
        </p:nvSpPr>
        <p:spPr>
          <a:xfrm>
            <a:off x="586725" y="2968388"/>
            <a:ext cx="7970700" cy="1071600"/>
          </a:xfrm>
          <a:prstGeom prst="rect">
            <a:avLst/>
          </a:prstGeom>
        </p:spPr>
        <p:txBody>
          <a:bodyPr spcFirstLastPara="1" wrap="square" lIns="91425" tIns="91425" rIns="91425" bIns="91425" anchor="t" anchorCtr="0">
            <a:normAutofit/>
          </a:bodyPr>
          <a:lstStyle>
            <a:lvl1pPr marL="457200" lvl="0" indent="-342900" algn="ctr" rtl="0">
              <a:spcBef>
                <a:spcPts val="0"/>
              </a:spcBef>
              <a:spcAft>
                <a:spcPts val="0"/>
              </a:spcAft>
              <a:buSzPts val="1800"/>
              <a:buChar char="●"/>
              <a:defRPr/>
            </a:lvl1pPr>
            <a:lvl2pPr marL="914400" lvl="1" indent="-317500" algn="ctr" rtl="0">
              <a:spcBef>
                <a:spcPts val="0"/>
              </a:spcBef>
              <a:spcAft>
                <a:spcPts val="0"/>
              </a:spcAft>
              <a:buSzPts val="1400"/>
              <a:buChar char="○"/>
              <a:defRPr/>
            </a:lvl2pPr>
            <a:lvl3pPr marL="1371600" lvl="2" indent="-317500" algn="ctr" rtl="0">
              <a:spcBef>
                <a:spcPts val="0"/>
              </a:spcBef>
              <a:spcAft>
                <a:spcPts val="0"/>
              </a:spcAft>
              <a:buSzPts val="1400"/>
              <a:buChar char="■"/>
              <a:defRPr/>
            </a:lvl3pPr>
            <a:lvl4pPr marL="1828800" lvl="3" indent="-317500" algn="ctr" rtl="0">
              <a:spcBef>
                <a:spcPts val="0"/>
              </a:spcBef>
              <a:spcAft>
                <a:spcPts val="0"/>
              </a:spcAft>
              <a:buSzPts val="1400"/>
              <a:buChar char="●"/>
              <a:defRPr/>
            </a:lvl4pPr>
            <a:lvl5pPr marL="2286000" lvl="4" indent="-317500" algn="ctr" rtl="0">
              <a:spcBef>
                <a:spcPts val="0"/>
              </a:spcBef>
              <a:spcAft>
                <a:spcPts val="0"/>
              </a:spcAft>
              <a:buSzPts val="1400"/>
              <a:buChar char="○"/>
              <a:defRPr/>
            </a:lvl5pPr>
            <a:lvl6pPr marL="2743200" lvl="5" indent="-317500" algn="ctr" rtl="0">
              <a:spcBef>
                <a:spcPts val="0"/>
              </a:spcBef>
              <a:spcAft>
                <a:spcPts val="0"/>
              </a:spcAft>
              <a:buSzPts val="1400"/>
              <a:buChar char="■"/>
              <a:defRPr/>
            </a:lvl6pPr>
            <a:lvl7pPr marL="3200400" lvl="6" indent="-317500" algn="ctr" rtl="0">
              <a:spcBef>
                <a:spcPts val="0"/>
              </a:spcBef>
              <a:spcAft>
                <a:spcPts val="0"/>
              </a:spcAft>
              <a:buSzPts val="1400"/>
              <a:buChar char="●"/>
              <a:defRPr/>
            </a:lvl7pPr>
            <a:lvl8pPr marL="3657600" lvl="7" indent="-317500" algn="ctr" rtl="0">
              <a:spcBef>
                <a:spcPts val="0"/>
              </a:spcBef>
              <a:spcAft>
                <a:spcPts val="0"/>
              </a:spcAft>
              <a:buSzPts val="1400"/>
              <a:buChar char="○"/>
              <a:defRPr/>
            </a:lvl8pPr>
            <a:lvl9pPr marL="4114800" lvl="8" indent="-317500" algn="ctr" rtl="0">
              <a:spcBef>
                <a:spcPts val="0"/>
              </a:spcBef>
              <a:spcAft>
                <a:spcPts val="0"/>
              </a:spcAft>
              <a:buSzPts val="1400"/>
              <a:buChar char="■"/>
              <a:defRPr/>
            </a:lvl9pPr>
          </a:lstStyle>
          <a:p>
            <a:endParaRPr/>
          </a:p>
        </p:txBody>
      </p:sp>
      <p:sp>
        <p:nvSpPr>
          <p:cNvPr id="111" name="Google Shape;111;p2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2"/>
        <p:cNvGrpSpPr/>
        <p:nvPr/>
      </p:nvGrpSpPr>
      <p:grpSpPr>
        <a:xfrm>
          <a:off x="0" y="0"/>
          <a:ext cx="0" cy="0"/>
          <a:chOff x="0" y="0"/>
          <a:chExt cx="0" cy="0"/>
        </a:xfrm>
      </p:grpSpPr>
      <p:sp>
        <p:nvSpPr>
          <p:cNvPr id="113" name="Google Shape;113;p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sp>
        <p:nvSpPr>
          <p:cNvPr id="21" name="Google Shape;21;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2" name="Google Shape;22;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3" name="Google Shape;23;p4"/>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Google Shape;25;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6" name="Google Shape;26;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7" name="Google Shape;27;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8" name="Google Shape;28;p5"/>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1" name="Google Shape;31;p6"/>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2"/>
        <p:cNvGrpSpPr/>
        <p:nvPr/>
      </p:nvGrpSpPr>
      <p:grpSpPr>
        <a:xfrm>
          <a:off x="0" y="0"/>
          <a:ext cx="0" cy="0"/>
          <a:chOff x="0" y="0"/>
          <a:chExt cx="0" cy="0"/>
        </a:xfrm>
      </p:grpSpPr>
      <p:sp>
        <p:nvSpPr>
          <p:cNvPr id="33" name="Google Shape;33;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4" name="Google Shape;34;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5" name="Google Shape;35;p7"/>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lt2"/>
        </a:solidFill>
        <a:effectLst/>
      </p:bgPr>
    </p:bg>
    <p:spTree>
      <p:nvGrpSpPr>
        <p:cNvPr id="1" name="Shape 36"/>
        <p:cNvGrpSpPr/>
        <p:nvPr/>
      </p:nvGrpSpPr>
      <p:grpSpPr>
        <a:xfrm>
          <a:off x="0" y="0"/>
          <a:ext cx="0" cy="0"/>
          <a:chOff x="0" y="0"/>
          <a:chExt cx="0" cy="0"/>
        </a:xfrm>
      </p:grpSpPr>
      <p:sp>
        <p:nvSpPr>
          <p:cNvPr id="37" name="Google Shape;37;p8"/>
          <p:cNvSpPr txBox="1">
            <a:spLocks noGrp="1"/>
          </p:cNvSpPr>
          <p:nvPr>
            <p:ph type="title"/>
          </p:nvPr>
        </p:nvSpPr>
        <p:spPr>
          <a:xfrm>
            <a:off x="490250" y="526350"/>
            <a:ext cx="6227100" cy="4090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38" name="Google Shape;38;p8"/>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9"/>
        <p:cNvGrpSpPr/>
        <p:nvPr/>
      </p:nvGrpSpPr>
      <p:grpSpPr>
        <a:xfrm>
          <a:off x="0" y="0"/>
          <a:ext cx="0" cy="0"/>
          <a:chOff x="0" y="0"/>
          <a:chExt cx="0" cy="0"/>
        </a:xfrm>
      </p:grpSpPr>
      <p:sp>
        <p:nvSpPr>
          <p:cNvPr id="40" name="Google Shape;40;p9"/>
          <p:cNvSpPr/>
          <p:nvPr/>
        </p:nvSpPr>
        <p:spPr>
          <a:xfrm>
            <a:off x="4572000" y="0"/>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1" name="Google Shape;41;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2" name="Google Shape;42;p9"/>
          <p:cNvSpPr txBox="1">
            <a:spLocks noGrp="1"/>
          </p:cNvSpPr>
          <p:nvPr>
            <p:ph type="title"/>
          </p:nvPr>
        </p:nvSpPr>
        <p:spPr>
          <a:xfrm>
            <a:off x="265500" y="1081400"/>
            <a:ext cx="4045200" cy="1710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3" name="Google Shape;43;p9"/>
          <p:cNvSpPr txBox="1">
            <a:spLocks noGrp="1"/>
          </p:cNvSpPr>
          <p:nvPr>
            <p:ph type="subTitle" idx="1"/>
          </p:nvPr>
        </p:nvSpPr>
        <p:spPr>
          <a:xfrm>
            <a:off x="265500" y="2845201"/>
            <a:ext cx="4045200" cy="13455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Clr>
                <a:schemeClr val="dk1"/>
              </a:buClr>
              <a:buSzPts val="2100"/>
              <a:buNone/>
              <a:defRPr sz="2100">
                <a:solidFill>
                  <a:schemeClr val="dk1"/>
                </a:solidFill>
              </a:defRPr>
            </a:lvl1pPr>
            <a:lvl2pPr lvl="1" algn="ctr">
              <a:lnSpc>
                <a:spcPct val="100000"/>
              </a:lnSpc>
              <a:spcBef>
                <a:spcPts val="0"/>
              </a:spcBef>
              <a:spcAft>
                <a:spcPts val="0"/>
              </a:spcAft>
              <a:buClr>
                <a:schemeClr val="dk1"/>
              </a:buClr>
              <a:buSzPts val="2100"/>
              <a:buNone/>
              <a:defRPr sz="2100">
                <a:solidFill>
                  <a:schemeClr val="dk1"/>
                </a:solidFill>
              </a:defRPr>
            </a:lvl2pPr>
            <a:lvl3pPr lvl="2" algn="ctr">
              <a:lnSpc>
                <a:spcPct val="100000"/>
              </a:lnSpc>
              <a:spcBef>
                <a:spcPts val="0"/>
              </a:spcBef>
              <a:spcAft>
                <a:spcPts val="0"/>
              </a:spcAft>
              <a:buClr>
                <a:schemeClr val="dk1"/>
              </a:buClr>
              <a:buSzPts val="2100"/>
              <a:buNone/>
              <a:defRPr sz="2100">
                <a:solidFill>
                  <a:schemeClr val="dk1"/>
                </a:solidFill>
              </a:defRPr>
            </a:lvl3pPr>
            <a:lvl4pPr lvl="3" algn="ctr">
              <a:lnSpc>
                <a:spcPct val="100000"/>
              </a:lnSpc>
              <a:spcBef>
                <a:spcPts val="0"/>
              </a:spcBef>
              <a:spcAft>
                <a:spcPts val="0"/>
              </a:spcAft>
              <a:buClr>
                <a:schemeClr val="dk1"/>
              </a:buClr>
              <a:buSzPts val="2100"/>
              <a:buNone/>
              <a:defRPr sz="2100">
                <a:solidFill>
                  <a:schemeClr val="dk1"/>
                </a:solidFill>
              </a:defRPr>
            </a:lvl4pPr>
            <a:lvl5pPr lvl="4" algn="ctr">
              <a:lnSpc>
                <a:spcPct val="100000"/>
              </a:lnSpc>
              <a:spcBef>
                <a:spcPts val="0"/>
              </a:spcBef>
              <a:spcAft>
                <a:spcPts val="0"/>
              </a:spcAft>
              <a:buClr>
                <a:schemeClr val="dk1"/>
              </a:buClr>
              <a:buSzPts val="2100"/>
              <a:buNone/>
              <a:defRPr sz="2100">
                <a:solidFill>
                  <a:schemeClr val="dk1"/>
                </a:solidFill>
              </a:defRPr>
            </a:lvl5pPr>
            <a:lvl6pPr lvl="5" algn="ctr">
              <a:lnSpc>
                <a:spcPct val="100000"/>
              </a:lnSpc>
              <a:spcBef>
                <a:spcPts val="0"/>
              </a:spcBef>
              <a:spcAft>
                <a:spcPts val="0"/>
              </a:spcAft>
              <a:buClr>
                <a:schemeClr val="dk1"/>
              </a:buClr>
              <a:buSzPts val="2100"/>
              <a:buNone/>
              <a:defRPr sz="2100">
                <a:solidFill>
                  <a:schemeClr val="dk1"/>
                </a:solidFill>
              </a:defRPr>
            </a:lvl6pPr>
            <a:lvl7pPr lvl="6" algn="ctr">
              <a:lnSpc>
                <a:spcPct val="100000"/>
              </a:lnSpc>
              <a:spcBef>
                <a:spcPts val="0"/>
              </a:spcBef>
              <a:spcAft>
                <a:spcPts val="0"/>
              </a:spcAft>
              <a:buClr>
                <a:schemeClr val="dk1"/>
              </a:buClr>
              <a:buSzPts val="2100"/>
              <a:buNone/>
              <a:defRPr sz="2100">
                <a:solidFill>
                  <a:schemeClr val="dk1"/>
                </a:solidFill>
              </a:defRPr>
            </a:lvl7pPr>
            <a:lvl8pPr lvl="7" algn="ctr">
              <a:lnSpc>
                <a:spcPct val="100000"/>
              </a:lnSpc>
              <a:spcBef>
                <a:spcPts val="0"/>
              </a:spcBef>
              <a:spcAft>
                <a:spcPts val="0"/>
              </a:spcAft>
              <a:buClr>
                <a:schemeClr val="dk1"/>
              </a:buClr>
              <a:buSzPts val="2100"/>
              <a:buNone/>
              <a:defRPr sz="2100">
                <a:solidFill>
                  <a:schemeClr val="dk1"/>
                </a:solidFill>
              </a:defRPr>
            </a:lvl8pPr>
            <a:lvl9pPr lvl="8" algn="ctr">
              <a:lnSpc>
                <a:spcPct val="100000"/>
              </a:lnSpc>
              <a:spcBef>
                <a:spcPts val="0"/>
              </a:spcBef>
              <a:spcAft>
                <a:spcPts val="0"/>
              </a:spcAft>
              <a:buClr>
                <a:schemeClr val="dk1"/>
              </a:buClr>
              <a:buSzPts val="2100"/>
              <a:buNone/>
              <a:defRPr sz="2100">
                <a:solidFill>
                  <a:schemeClr val="dk1"/>
                </a:solidFill>
              </a:defRPr>
            </a:lvl9pPr>
          </a:lstStyle>
          <a:p>
            <a:endParaRPr/>
          </a:p>
        </p:txBody>
      </p:sp>
      <p:sp>
        <p:nvSpPr>
          <p:cNvPr id="44" name="Google Shape;44;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0"/>
              </a:spcBef>
              <a:spcAft>
                <a:spcPts val="0"/>
              </a:spcAft>
              <a:buClr>
                <a:schemeClr val="lt1"/>
              </a:buClr>
              <a:buSzPts val="1400"/>
              <a:buChar char="○"/>
              <a:defRPr>
                <a:solidFill>
                  <a:schemeClr val="lt1"/>
                </a:solidFill>
              </a:defRPr>
            </a:lvl2pPr>
            <a:lvl3pPr marL="1371600" lvl="2" indent="-317500">
              <a:spcBef>
                <a:spcPts val="0"/>
              </a:spcBef>
              <a:spcAft>
                <a:spcPts val="0"/>
              </a:spcAft>
              <a:buClr>
                <a:schemeClr val="lt1"/>
              </a:buClr>
              <a:buSzPts val="1400"/>
              <a:buChar char="■"/>
              <a:defRPr>
                <a:solidFill>
                  <a:schemeClr val="lt1"/>
                </a:solidFill>
              </a:defRPr>
            </a:lvl3pPr>
            <a:lvl4pPr marL="1828800" lvl="3" indent="-317500">
              <a:spcBef>
                <a:spcPts val="0"/>
              </a:spcBef>
              <a:spcAft>
                <a:spcPts val="0"/>
              </a:spcAft>
              <a:buClr>
                <a:schemeClr val="lt1"/>
              </a:buClr>
              <a:buSzPts val="1400"/>
              <a:buChar char="●"/>
              <a:defRPr>
                <a:solidFill>
                  <a:schemeClr val="lt1"/>
                </a:solidFill>
              </a:defRPr>
            </a:lvl4pPr>
            <a:lvl5pPr marL="2286000" lvl="4" indent="-317500">
              <a:spcBef>
                <a:spcPts val="0"/>
              </a:spcBef>
              <a:spcAft>
                <a:spcPts val="0"/>
              </a:spcAft>
              <a:buClr>
                <a:schemeClr val="lt1"/>
              </a:buClr>
              <a:buSzPts val="1400"/>
              <a:buChar char="○"/>
              <a:defRPr>
                <a:solidFill>
                  <a:schemeClr val="lt1"/>
                </a:solidFill>
              </a:defRPr>
            </a:lvl5pPr>
            <a:lvl6pPr marL="2743200" lvl="5" indent="-317500">
              <a:spcBef>
                <a:spcPts val="0"/>
              </a:spcBef>
              <a:spcAft>
                <a:spcPts val="0"/>
              </a:spcAft>
              <a:buClr>
                <a:schemeClr val="lt1"/>
              </a:buClr>
              <a:buSzPts val="1400"/>
              <a:buChar char="■"/>
              <a:defRPr>
                <a:solidFill>
                  <a:schemeClr val="lt1"/>
                </a:solidFill>
              </a:defRPr>
            </a:lvl6pPr>
            <a:lvl7pPr marL="3200400" lvl="6" indent="-317500">
              <a:spcBef>
                <a:spcPts val="0"/>
              </a:spcBef>
              <a:spcAft>
                <a:spcPts val="0"/>
              </a:spcAft>
              <a:buClr>
                <a:schemeClr val="lt1"/>
              </a:buClr>
              <a:buSzPts val="1400"/>
              <a:buChar char="●"/>
              <a:defRPr>
                <a:solidFill>
                  <a:schemeClr val="lt1"/>
                </a:solidFill>
              </a:defRPr>
            </a:lvl7pPr>
            <a:lvl8pPr marL="3657600" lvl="7" indent="-317500">
              <a:spcBef>
                <a:spcPts val="0"/>
              </a:spcBef>
              <a:spcAft>
                <a:spcPts val="0"/>
              </a:spcAft>
              <a:buClr>
                <a:schemeClr val="lt1"/>
              </a:buClr>
              <a:buSzPts val="1400"/>
              <a:buChar char="○"/>
              <a:defRPr>
                <a:solidFill>
                  <a:schemeClr val="lt1"/>
                </a:solidFill>
              </a:defRPr>
            </a:lvl8pPr>
            <a:lvl9pPr marL="4114800" lvl="8" indent="-317500">
              <a:spcBef>
                <a:spcPts val="0"/>
              </a:spcBef>
              <a:spcAft>
                <a:spcPts val="0"/>
              </a:spcAft>
              <a:buClr>
                <a:schemeClr val="lt1"/>
              </a:buClr>
              <a:buSzPts val="1400"/>
              <a:buChar char="■"/>
              <a:defRPr>
                <a:solidFill>
                  <a:schemeClr val="lt1"/>
                </a:solidFill>
              </a:defRPr>
            </a:lvl9pPr>
          </a:lstStyle>
          <a:p>
            <a:endParaRPr/>
          </a:p>
        </p:txBody>
      </p:sp>
      <p:sp>
        <p:nvSpPr>
          <p:cNvPr id="45" name="Google Shape;45;p9"/>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6"/>
        <p:cNvGrpSpPr/>
        <p:nvPr/>
      </p:nvGrpSpPr>
      <p:grpSpPr>
        <a:xfrm>
          <a:off x="0" y="0"/>
          <a:ext cx="0" cy="0"/>
          <a:chOff x="0" y="0"/>
          <a:chExt cx="0" cy="0"/>
        </a:xfrm>
      </p:grpSpPr>
      <p:sp>
        <p:nvSpPr>
          <p:cNvPr id="47" name="Google Shape;47;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Clr>
                <a:schemeClr val="dk1"/>
              </a:buClr>
              <a:buSzPts val="2100"/>
              <a:buFont typeface="Oswald"/>
              <a:buNone/>
              <a:defRPr sz="2100">
                <a:solidFill>
                  <a:schemeClr val="dk1"/>
                </a:solidFill>
                <a:latin typeface="Oswald"/>
                <a:ea typeface="Oswald"/>
                <a:cs typeface="Oswald"/>
                <a:sym typeface="Oswald"/>
              </a:defRPr>
            </a:lvl1pPr>
          </a:lstStyle>
          <a:p>
            <a:endParaRPr/>
          </a:p>
        </p:txBody>
      </p:sp>
      <p:sp>
        <p:nvSpPr>
          <p:cNvPr id="48" name="Google Shape;48;p10"/>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late">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1pPr>
            <a:lvl2pPr lvl="1">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2pPr>
            <a:lvl3pPr lvl="2">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3pPr>
            <a:lvl4pPr lvl="3">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4pPr>
            <a:lvl5pPr lvl="4">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5pPr>
            <a:lvl6pPr lvl="5">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6pPr>
            <a:lvl7pPr lvl="6">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7pPr>
            <a:lvl8pPr lvl="7">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8pPr>
            <a:lvl9pPr lvl="8">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accent3"/>
              </a:buClr>
              <a:buSzPts val="1800"/>
              <a:buFont typeface="Average"/>
              <a:buChar char="●"/>
              <a:defRPr sz="1800">
                <a:solidFill>
                  <a:schemeClr val="accent3"/>
                </a:solidFill>
                <a:latin typeface="Average"/>
                <a:ea typeface="Average"/>
                <a:cs typeface="Average"/>
                <a:sym typeface="Average"/>
              </a:defRPr>
            </a:lvl1pPr>
            <a:lvl2pPr marL="914400" lvl="1" indent="-3175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2pPr>
            <a:lvl3pPr marL="1371600" lvl="2" indent="-3175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3pPr>
            <a:lvl4pPr marL="1828800" lvl="3" indent="-3175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4pPr>
            <a:lvl5pPr marL="2286000" lvl="4" indent="-3175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5pPr>
            <a:lvl6pPr marL="2743200" lvl="5" indent="-3175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6pPr>
            <a:lvl7pPr marL="3200400" lvl="6" indent="-3175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7pPr>
            <a:lvl8pPr marL="3657600" lvl="7" indent="-3175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8pPr>
            <a:lvl9pPr marL="4114800" lvl="8" indent="-3175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9pPr>
          </a:lstStyle>
          <a:p>
            <a:endParaRPr/>
          </a:p>
        </p:txBody>
      </p:sp>
      <p:sp>
        <p:nvSpPr>
          <p:cNvPr id="8" name="Google Shape;8;p1"/>
          <p:cNvSpPr txBox="1">
            <a:spLocks noGrp="1"/>
          </p:cNvSpPr>
          <p:nvPr>
            <p:ph type="sldNum" idx="12"/>
          </p:nvPr>
        </p:nvSpPr>
        <p:spPr>
          <a:xfrm>
            <a:off x="8490250" y="4681009"/>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accent3"/>
                </a:solidFill>
                <a:latin typeface="Average"/>
                <a:ea typeface="Average"/>
                <a:cs typeface="Average"/>
                <a:sym typeface="Average"/>
              </a:defRPr>
            </a:lvl1pPr>
            <a:lvl2pPr lvl="1" algn="r">
              <a:buNone/>
              <a:defRPr sz="1000">
                <a:solidFill>
                  <a:schemeClr val="accent3"/>
                </a:solidFill>
                <a:latin typeface="Average"/>
                <a:ea typeface="Average"/>
                <a:cs typeface="Average"/>
                <a:sym typeface="Average"/>
              </a:defRPr>
            </a:lvl2pPr>
            <a:lvl3pPr lvl="2" algn="r">
              <a:buNone/>
              <a:defRPr sz="1000">
                <a:solidFill>
                  <a:schemeClr val="accent3"/>
                </a:solidFill>
                <a:latin typeface="Average"/>
                <a:ea typeface="Average"/>
                <a:cs typeface="Average"/>
                <a:sym typeface="Average"/>
              </a:defRPr>
            </a:lvl3pPr>
            <a:lvl4pPr lvl="3" algn="r">
              <a:buNone/>
              <a:defRPr sz="1000">
                <a:solidFill>
                  <a:schemeClr val="accent3"/>
                </a:solidFill>
                <a:latin typeface="Average"/>
                <a:ea typeface="Average"/>
                <a:cs typeface="Average"/>
                <a:sym typeface="Average"/>
              </a:defRPr>
            </a:lvl4pPr>
            <a:lvl5pPr lvl="4" algn="r">
              <a:buNone/>
              <a:defRPr sz="1000">
                <a:solidFill>
                  <a:schemeClr val="accent3"/>
                </a:solidFill>
                <a:latin typeface="Average"/>
                <a:ea typeface="Average"/>
                <a:cs typeface="Average"/>
                <a:sym typeface="Average"/>
              </a:defRPr>
            </a:lvl5pPr>
            <a:lvl6pPr lvl="5" algn="r">
              <a:buNone/>
              <a:defRPr sz="1000">
                <a:solidFill>
                  <a:schemeClr val="accent3"/>
                </a:solidFill>
                <a:latin typeface="Average"/>
                <a:ea typeface="Average"/>
                <a:cs typeface="Average"/>
                <a:sym typeface="Average"/>
              </a:defRPr>
            </a:lvl6pPr>
            <a:lvl7pPr lvl="6" algn="r">
              <a:buNone/>
              <a:defRPr sz="1000">
                <a:solidFill>
                  <a:schemeClr val="accent3"/>
                </a:solidFill>
                <a:latin typeface="Average"/>
                <a:ea typeface="Average"/>
                <a:cs typeface="Average"/>
                <a:sym typeface="Average"/>
              </a:defRPr>
            </a:lvl7pPr>
            <a:lvl8pPr lvl="7" algn="r">
              <a:buNone/>
              <a:defRPr sz="1000">
                <a:solidFill>
                  <a:schemeClr val="accent3"/>
                </a:solidFill>
                <a:latin typeface="Average"/>
                <a:ea typeface="Average"/>
                <a:cs typeface="Average"/>
                <a:sym typeface="Average"/>
              </a:defRPr>
            </a:lvl8pPr>
            <a:lvl9pPr lvl="8" algn="r">
              <a:buNone/>
              <a:defRPr sz="1000">
                <a:solidFill>
                  <a:schemeClr val="accent3"/>
                </a:solidFill>
                <a:latin typeface="Average"/>
                <a:ea typeface="Average"/>
                <a:cs typeface="Average"/>
                <a:sym typeface="Average"/>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blue-gold">
    <p:bg>
      <p:bgPr>
        <a:solidFill>
          <a:schemeClr val="lt1"/>
        </a:solidFill>
        <a:effectLst/>
      </p:bgPr>
    </p:bg>
    <p:spTree>
      <p:nvGrpSpPr>
        <p:cNvPr id="1" name="Shape 55"/>
        <p:cNvGrpSpPr/>
        <p:nvPr/>
      </p:nvGrpSpPr>
      <p:grpSpPr>
        <a:xfrm>
          <a:off x="0" y="0"/>
          <a:ext cx="0" cy="0"/>
          <a:chOff x="0" y="0"/>
          <a:chExt cx="0" cy="0"/>
        </a:xfrm>
      </p:grpSpPr>
      <p:sp>
        <p:nvSpPr>
          <p:cNvPr id="56" name="Google Shape;56;p13"/>
          <p:cNvSpPr txBox="1">
            <a:spLocks noGrp="1"/>
          </p:cNvSpPr>
          <p:nvPr>
            <p:ph type="title"/>
          </p:nvPr>
        </p:nvSpPr>
        <p:spPr>
          <a:xfrm>
            <a:off x="311700" y="372725"/>
            <a:ext cx="8520600" cy="6450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1pPr>
            <a:lvl2pPr lvl="1" rtl="0">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2pPr>
            <a:lvl3pPr lvl="2" rtl="0">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3pPr>
            <a:lvl4pPr lvl="3" rtl="0">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4pPr>
            <a:lvl5pPr lvl="4" rtl="0">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5pPr>
            <a:lvl6pPr lvl="5" rtl="0">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6pPr>
            <a:lvl7pPr lvl="6" rtl="0">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7pPr>
            <a:lvl8pPr lvl="7" rtl="0">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8pPr>
            <a:lvl9pPr lvl="8" rtl="0">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9pPr>
          </a:lstStyle>
          <a:p>
            <a:endParaRPr/>
          </a:p>
        </p:txBody>
      </p:sp>
      <p:sp>
        <p:nvSpPr>
          <p:cNvPr id="57" name="Google Shape;57;p13"/>
          <p:cNvSpPr txBox="1">
            <a:spLocks noGrp="1"/>
          </p:cNvSpPr>
          <p:nvPr>
            <p:ph type="body" idx="1"/>
          </p:nvPr>
        </p:nvSpPr>
        <p:spPr>
          <a:xfrm>
            <a:off x="311700" y="1417800"/>
            <a:ext cx="8520600" cy="3150900"/>
          </a:xfrm>
          <a:prstGeom prst="rect">
            <a:avLst/>
          </a:prstGeom>
          <a:noFill/>
          <a:ln>
            <a:noFill/>
          </a:ln>
        </p:spPr>
        <p:txBody>
          <a:bodyPr spcFirstLastPara="1" wrap="square" lIns="91425" tIns="91425" rIns="91425" bIns="91425" anchor="t" anchorCtr="0">
            <a:normAutofit/>
          </a:bodyPr>
          <a:lstStyle>
            <a:lvl1pPr marL="457200" lvl="0" indent="-342900" rtl="0">
              <a:lnSpc>
                <a:spcPct val="115000"/>
              </a:lnSpc>
              <a:spcBef>
                <a:spcPts val="0"/>
              </a:spcBef>
              <a:spcAft>
                <a:spcPts val="0"/>
              </a:spcAft>
              <a:buClr>
                <a:schemeClr val="dk1"/>
              </a:buClr>
              <a:buSzPts val="1800"/>
              <a:buFont typeface="Lato"/>
              <a:buChar char="●"/>
              <a:defRPr sz="1800">
                <a:solidFill>
                  <a:schemeClr val="dk1"/>
                </a:solidFill>
                <a:latin typeface="Lato"/>
                <a:ea typeface="Lato"/>
                <a:cs typeface="Lato"/>
                <a:sym typeface="Lato"/>
              </a:defRPr>
            </a:lvl1pPr>
            <a:lvl2pPr marL="914400" lvl="1" indent="-317500" rtl="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2pPr>
            <a:lvl3pPr marL="1371600" lvl="2" indent="-317500" rtl="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3pPr>
            <a:lvl4pPr marL="1828800" lvl="3" indent="-317500" rtl="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4pPr>
            <a:lvl5pPr marL="2286000" lvl="4" indent="-317500" rtl="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5pPr>
            <a:lvl6pPr marL="2743200" lvl="5" indent="-317500" rtl="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6pPr>
            <a:lvl7pPr marL="3200400" lvl="6" indent="-317500" rtl="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7pPr>
            <a:lvl8pPr marL="3657600" lvl="7" indent="-317500" rtl="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8pPr>
            <a:lvl9pPr marL="4114800" lvl="8" indent="-317500" rtl="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9pPr>
          </a:lstStyle>
          <a:p>
            <a:endParaRPr/>
          </a:p>
        </p:txBody>
      </p:sp>
      <p:sp>
        <p:nvSpPr>
          <p:cNvPr id="58" name="Google Shape;58;p1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rtl="0">
              <a:buNone/>
              <a:defRPr sz="1000">
                <a:solidFill>
                  <a:schemeClr val="dk1"/>
                </a:solidFill>
                <a:latin typeface="Lato"/>
                <a:ea typeface="Lato"/>
                <a:cs typeface="Lato"/>
                <a:sym typeface="Lato"/>
              </a:defRPr>
            </a:lvl1pPr>
            <a:lvl2pPr lvl="1" algn="r" rtl="0">
              <a:buNone/>
              <a:defRPr sz="1000">
                <a:solidFill>
                  <a:schemeClr val="dk1"/>
                </a:solidFill>
                <a:latin typeface="Lato"/>
                <a:ea typeface="Lato"/>
                <a:cs typeface="Lato"/>
                <a:sym typeface="Lato"/>
              </a:defRPr>
            </a:lvl2pPr>
            <a:lvl3pPr lvl="2" algn="r" rtl="0">
              <a:buNone/>
              <a:defRPr sz="1000">
                <a:solidFill>
                  <a:schemeClr val="dk1"/>
                </a:solidFill>
                <a:latin typeface="Lato"/>
                <a:ea typeface="Lato"/>
                <a:cs typeface="Lato"/>
                <a:sym typeface="Lato"/>
              </a:defRPr>
            </a:lvl3pPr>
            <a:lvl4pPr lvl="3" algn="r" rtl="0">
              <a:buNone/>
              <a:defRPr sz="1000">
                <a:solidFill>
                  <a:schemeClr val="dk1"/>
                </a:solidFill>
                <a:latin typeface="Lato"/>
                <a:ea typeface="Lato"/>
                <a:cs typeface="Lato"/>
                <a:sym typeface="Lato"/>
              </a:defRPr>
            </a:lvl4pPr>
            <a:lvl5pPr lvl="4" algn="r" rtl="0">
              <a:buNone/>
              <a:defRPr sz="1000">
                <a:solidFill>
                  <a:schemeClr val="dk1"/>
                </a:solidFill>
                <a:latin typeface="Lato"/>
                <a:ea typeface="Lato"/>
                <a:cs typeface="Lato"/>
                <a:sym typeface="Lato"/>
              </a:defRPr>
            </a:lvl5pPr>
            <a:lvl6pPr lvl="5" algn="r" rtl="0">
              <a:buNone/>
              <a:defRPr sz="1000">
                <a:solidFill>
                  <a:schemeClr val="dk1"/>
                </a:solidFill>
                <a:latin typeface="Lato"/>
                <a:ea typeface="Lato"/>
                <a:cs typeface="Lato"/>
                <a:sym typeface="Lato"/>
              </a:defRPr>
            </a:lvl6pPr>
            <a:lvl7pPr lvl="6" algn="r" rtl="0">
              <a:buNone/>
              <a:defRPr sz="1000">
                <a:solidFill>
                  <a:schemeClr val="dk1"/>
                </a:solidFill>
                <a:latin typeface="Lato"/>
                <a:ea typeface="Lato"/>
                <a:cs typeface="Lato"/>
                <a:sym typeface="Lato"/>
              </a:defRPr>
            </a:lvl7pPr>
            <a:lvl8pPr lvl="7" algn="r" rtl="0">
              <a:buNone/>
              <a:defRPr sz="1000">
                <a:solidFill>
                  <a:schemeClr val="dk1"/>
                </a:solidFill>
                <a:latin typeface="Lato"/>
                <a:ea typeface="Lato"/>
                <a:cs typeface="Lato"/>
                <a:sym typeface="Lato"/>
              </a:defRPr>
            </a:lvl8pPr>
            <a:lvl9pPr lvl="8" algn="r" rtl="0">
              <a:buNone/>
              <a:defRPr sz="1000">
                <a:solidFill>
                  <a:schemeClr val="dk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6AA84F"/>
        </a:solidFill>
        <a:effectLst/>
      </p:bgPr>
    </p:bg>
    <p:spTree>
      <p:nvGrpSpPr>
        <p:cNvPr id="1" name="Shape 117"/>
        <p:cNvGrpSpPr/>
        <p:nvPr/>
      </p:nvGrpSpPr>
      <p:grpSpPr>
        <a:xfrm>
          <a:off x="0" y="0"/>
          <a:ext cx="0" cy="0"/>
          <a:chOff x="0" y="0"/>
          <a:chExt cx="0" cy="0"/>
        </a:xfrm>
      </p:grpSpPr>
      <p:sp>
        <p:nvSpPr>
          <p:cNvPr id="118" name="Google Shape;118;p25"/>
          <p:cNvSpPr txBox="1">
            <a:spLocks noGrp="1"/>
          </p:cNvSpPr>
          <p:nvPr>
            <p:ph type="ctrTitle"/>
          </p:nvPr>
        </p:nvSpPr>
        <p:spPr>
          <a:xfrm>
            <a:off x="671258" y="990800"/>
            <a:ext cx="7801500" cy="17301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a:t>Gender-based hate speech and cyberviolence against women</a:t>
            </a:r>
            <a:endParaRPr/>
          </a:p>
        </p:txBody>
      </p:sp>
      <p:sp>
        <p:nvSpPr>
          <p:cNvPr id="119" name="Google Shape;119;p25"/>
          <p:cNvSpPr txBox="1">
            <a:spLocks noGrp="1"/>
          </p:cNvSpPr>
          <p:nvPr>
            <p:ph type="subTitle" idx="1"/>
          </p:nvPr>
        </p:nvSpPr>
        <p:spPr>
          <a:xfrm>
            <a:off x="671250" y="3174876"/>
            <a:ext cx="7801500" cy="79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a:t>State of play at the EU level and EWL’s recommendations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6AA84F"/>
        </a:solidFill>
        <a:effectLst/>
      </p:bgPr>
    </p:bg>
    <p:spTree>
      <p:nvGrpSpPr>
        <p:cNvPr id="1" name="Shape 171"/>
        <p:cNvGrpSpPr/>
        <p:nvPr/>
      </p:nvGrpSpPr>
      <p:grpSpPr>
        <a:xfrm>
          <a:off x="0" y="0"/>
          <a:ext cx="0" cy="0"/>
          <a:chOff x="0" y="0"/>
          <a:chExt cx="0" cy="0"/>
        </a:xfrm>
      </p:grpSpPr>
      <p:sp>
        <p:nvSpPr>
          <p:cNvPr id="172" name="Google Shape;172;p34"/>
          <p:cNvSpPr txBox="1">
            <a:spLocks noGrp="1"/>
          </p:cNvSpPr>
          <p:nvPr>
            <p:ph type="title"/>
          </p:nvPr>
        </p:nvSpPr>
        <p:spPr>
          <a:xfrm>
            <a:off x="311700" y="372725"/>
            <a:ext cx="8520600" cy="6450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Prevention</a:t>
            </a:r>
            <a:endParaRPr/>
          </a:p>
        </p:txBody>
      </p:sp>
      <p:sp>
        <p:nvSpPr>
          <p:cNvPr id="173" name="Google Shape;173;p34"/>
          <p:cNvSpPr txBox="1">
            <a:spLocks noGrp="1"/>
          </p:cNvSpPr>
          <p:nvPr>
            <p:ph type="body" idx="1"/>
          </p:nvPr>
        </p:nvSpPr>
        <p:spPr>
          <a:xfrm>
            <a:off x="311700" y="1417800"/>
            <a:ext cx="8520600" cy="31509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Investment in education!</a:t>
            </a:r>
            <a:endParaRPr/>
          </a:p>
          <a:p>
            <a:pPr marL="457200" lvl="0" indent="-342900" algn="l" rtl="0">
              <a:spcBef>
                <a:spcPts val="0"/>
              </a:spcBef>
              <a:spcAft>
                <a:spcPts val="0"/>
              </a:spcAft>
              <a:buSzPts val="1800"/>
              <a:buChar char="●"/>
            </a:pPr>
            <a:r>
              <a:rPr lang="en"/>
              <a:t>Need for feminist sexuality education, including education on love and equal relationships, in education programmes to challenge harmful and sexist behaviour and sexist and gender stereotypes. Male violence against women starts with boy’s violence against girls and has to be targeted comprehensively in a trauma-, child- and gender-sensitive manner</a:t>
            </a:r>
            <a:endParaRPr/>
          </a:p>
          <a:p>
            <a:pPr marL="457200" lvl="0" indent="-342900" algn="l" rtl="0">
              <a:spcBef>
                <a:spcPts val="0"/>
              </a:spcBef>
              <a:spcAft>
                <a:spcPts val="0"/>
              </a:spcAft>
              <a:buSzPts val="1800"/>
              <a:buChar char="●"/>
            </a:pPr>
            <a:r>
              <a:rPr lang="en"/>
              <a:t>Awareness of the definition of gender-based cyberviolence</a:t>
            </a:r>
            <a:endParaRPr/>
          </a:p>
          <a:p>
            <a:pPr marL="457200" lvl="0" indent="-342900" algn="l" rtl="0">
              <a:spcBef>
                <a:spcPts val="0"/>
              </a:spcBef>
              <a:spcAft>
                <a:spcPts val="0"/>
              </a:spcAft>
              <a:buSzPts val="1800"/>
              <a:buChar char="●"/>
            </a:pPr>
            <a:r>
              <a:rPr lang="en"/>
              <a:t>Training for teachers, law enforcements authorities etc.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6AA84F"/>
        </a:solidFill>
        <a:effectLst/>
      </p:bgPr>
    </p:bg>
    <p:spTree>
      <p:nvGrpSpPr>
        <p:cNvPr id="1" name="Shape 177"/>
        <p:cNvGrpSpPr/>
        <p:nvPr/>
      </p:nvGrpSpPr>
      <p:grpSpPr>
        <a:xfrm>
          <a:off x="0" y="0"/>
          <a:ext cx="0" cy="0"/>
          <a:chOff x="0" y="0"/>
          <a:chExt cx="0" cy="0"/>
        </a:xfrm>
      </p:grpSpPr>
      <p:sp>
        <p:nvSpPr>
          <p:cNvPr id="178" name="Google Shape;178;p35"/>
          <p:cNvSpPr txBox="1">
            <a:spLocks noGrp="1"/>
          </p:cNvSpPr>
          <p:nvPr>
            <p:ph type="title"/>
          </p:nvPr>
        </p:nvSpPr>
        <p:spPr>
          <a:xfrm>
            <a:off x="311700" y="372725"/>
            <a:ext cx="8520600" cy="6450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Protection</a:t>
            </a:r>
            <a:endParaRPr/>
          </a:p>
        </p:txBody>
      </p:sp>
      <p:sp>
        <p:nvSpPr>
          <p:cNvPr id="179" name="Google Shape;179;p35"/>
          <p:cNvSpPr txBox="1">
            <a:spLocks noGrp="1"/>
          </p:cNvSpPr>
          <p:nvPr>
            <p:ph type="body" idx="1"/>
          </p:nvPr>
        </p:nvSpPr>
        <p:spPr>
          <a:xfrm>
            <a:off x="311700" y="1417800"/>
            <a:ext cx="8520600" cy="31509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Continued and hamonised data collection on cyber violence</a:t>
            </a:r>
            <a:endParaRPr/>
          </a:p>
          <a:p>
            <a:pPr marL="457200" lvl="0" indent="-342900" algn="l" rtl="0">
              <a:spcBef>
                <a:spcPts val="0"/>
              </a:spcBef>
              <a:spcAft>
                <a:spcPts val="0"/>
              </a:spcAft>
              <a:buSzPts val="1800"/>
              <a:buChar char="-"/>
            </a:pPr>
            <a:r>
              <a:rPr lang="en"/>
              <a:t>Digital literacy especially for women and girls with special attention to safety features on social media platforms </a:t>
            </a:r>
            <a:endParaRPr/>
          </a:p>
          <a:p>
            <a:pPr marL="457200" lvl="0" indent="-342900" algn="l" rtl="0">
              <a:spcBef>
                <a:spcPts val="0"/>
              </a:spcBef>
              <a:spcAft>
                <a:spcPts val="0"/>
              </a:spcAft>
              <a:buSzPts val="1800"/>
              <a:buChar char="-"/>
            </a:pPr>
            <a:r>
              <a:rPr lang="en"/>
              <a:t>Accountability of platforms - continued improvement of safety features plus legislation on illegal (and harmful) content</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6AA84F"/>
        </a:solidFill>
        <a:effectLst/>
      </p:bgPr>
    </p:bg>
    <p:spTree>
      <p:nvGrpSpPr>
        <p:cNvPr id="1" name="Shape 183"/>
        <p:cNvGrpSpPr/>
        <p:nvPr/>
      </p:nvGrpSpPr>
      <p:grpSpPr>
        <a:xfrm>
          <a:off x="0" y="0"/>
          <a:ext cx="0" cy="0"/>
          <a:chOff x="0" y="0"/>
          <a:chExt cx="0" cy="0"/>
        </a:xfrm>
      </p:grpSpPr>
      <p:sp>
        <p:nvSpPr>
          <p:cNvPr id="184" name="Google Shape;184;p36"/>
          <p:cNvSpPr txBox="1">
            <a:spLocks noGrp="1"/>
          </p:cNvSpPr>
          <p:nvPr>
            <p:ph type="title"/>
          </p:nvPr>
        </p:nvSpPr>
        <p:spPr>
          <a:xfrm>
            <a:off x="311700" y="372725"/>
            <a:ext cx="8520600" cy="6450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Prosecution</a:t>
            </a:r>
            <a:endParaRPr/>
          </a:p>
        </p:txBody>
      </p:sp>
      <p:sp>
        <p:nvSpPr>
          <p:cNvPr id="185" name="Google Shape;185;p36"/>
          <p:cNvSpPr txBox="1">
            <a:spLocks noGrp="1"/>
          </p:cNvSpPr>
          <p:nvPr>
            <p:ph type="body" idx="1"/>
          </p:nvPr>
        </p:nvSpPr>
        <p:spPr>
          <a:xfrm>
            <a:off x="311700" y="1417800"/>
            <a:ext cx="8520600" cy="31509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Harmonised criminalisation of gender-based cyberviolence </a:t>
            </a:r>
            <a:endParaRPr/>
          </a:p>
          <a:p>
            <a:pPr marL="457200" lvl="0" indent="-342900" algn="l" rtl="0">
              <a:spcBef>
                <a:spcPts val="0"/>
              </a:spcBef>
              <a:spcAft>
                <a:spcPts val="0"/>
              </a:spcAft>
              <a:buSzPts val="1800"/>
              <a:buChar char="-"/>
            </a:pPr>
            <a:r>
              <a:rPr lang="en"/>
              <a:t>Functioning law enforcement and knowledge on the enforcement of specific laws</a:t>
            </a:r>
            <a:endParaRPr/>
          </a:p>
          <a:p>
            <a:pPr marL="457200" lvl="0" indent="-342900" algn="l" rtl="0">
              <a:spcBef>
                <a:spcPts val="0"/>
              </a:spcBef>
              <a:spcAft>
                <a:spcPts val="0"/>
              </a:spcAft>
              <a:buSzPts val="1800"/>
              <a:buChar char="-"/>
            </a:pPr>
            <a:r>
              <a:rPr lang="en"/>
              <a:t>Accessibility when it comes to reporting cyberviolence </a:t>
            </a:r>
            <a:endParaRPr/>
          </a:p>
          <a:p>
            <a:pPr marL="457200" lvl="0" indent="-342900" algn="l" rtl="0">
              <a:spcBef>
                <a:spcPts val="0"/>
              </a:spcBef>
              <a:spcAft>
                <a:spcPts val="0"/>
              </a:spcAft>
              <a:buSzPts val="1800"/>
              <a:buChar char="-"/>
            </a:pPr>
            <a:r>
              <a:rPr lang="en"/>
              <a:t>Awareness of the cross-border implications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6AA84F"/>
        </a:solidFill>
        <a:effectLst/>
      </p:bgPr>
    </p:bg>
    <p:spTree>
      <p:nvGrpSpPr>
        <p:cNvPr id="1" name="Shape 189"/>
        <p:cNvGrpSpPr/>
        <p:nvPr/>
      </p:nvGrpSpPr>
      <p:grpSpPr>
        <a:xfrm>
          <a:off x="0" y="0"/>
          <a:ext cx="0" cy="0"/>
          <a:chOff x="0" y="0"/>
          <a:chExt cx="0" cy="0"/>
        </a:xfrm>
      </p:grpSpPr>
      <p:sp>
        <p:nvSpPr>
          <p:cNvPr id="190" name="Google Shape;190;p37"/>
          <p:cNvSpPr txBox="1">
            <a:spLocks noGrp="1"/>
          </p:cNvSpPr>
          <p:nvPr>
            <p:ph type="title"/>
          </p:nvPr>
        </p:nvSpPr>
        <p:spPr>
          <a:xfrm>
            <a:off x="311700" y="372725"/>
            <a:ext cx="8520600" cy="6450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Needed EU Legislation</a:t>
            </a:r>
            <a:endParaRPr/>
          </a:p>
        </p:txBody>
      </p:sp>
      <p:sp>
        <p:nvSpPr>
          <p:cNvPr id="191" name="Google Shape;191;p37"/>
          <p:cNvSpPr txBox="1">
            <a:spLocks noGrp="1"/>
          </p:cNvSpPr>
          <p:nvPr>
            <p:ph type="body" idx="1"/>
          </p:nvPr>
        </p:nvSpPr>
        <p:spPr>
          <a:xfrm>
            <a:off x="311700" y="1417800"/>
            <a:ext cx="8520600" cy="3150900"/>
          </a:xfrm>
          <a:prstGeom prst="rect">
            <a:avLst/>
          </a:prstGeom>
        </p:spPr>
        <p:txBody>
          <a:bodyPr spcFirstLastPara="1" wrap="square" lIns="91425" tIns="91425" rIns="91425" bIns="91425" anchor="t" anchorCtr="0">
            <a:normAutofit fontScale="62500" lnSpcReduction="20000"/>
          </a:bodyPr>
          <a:lstStyle/>
          <a:p>
            <a:pPr marL="457200" lvl="0" indent="-325755" algn="l" rtl="0">
              <a:lnSpc>
                <a:spcPct val="170000"/>
              </a:lnSpc>
              <a:spcBef>
                <a:spcPts val="0"/>
              </a:spcBef>
              <a:spcAft>
                <a:spcPts val="0"/>
              </a:spcAft>
              <a:buSzPct val="100000"/>
              <a:buAutoNum type="arabicPeriod"/>
            </a:pPr>
            <a:r>
              <a:rPr lang="en" dirty="0"/>
              <a:t>Add VAWG/GBV to the list of Eurocrimes Article 83(1) TFEU </a:t>
            </a:r>
            <a:endParaRPr dirty="0"/>
          </a:p>
          <a:p>
            <a:pPr marL="457200" lvl="0" indent="-325755" algn="l" rtl="0">
              <a:lnSpc>
                <a:spcPct val="170000"/>
              </a:lnSpc>
              <a:spcBef>
                <a:spcPts val="0"/>
              </a:spcBef>
              <a:spcAft>
                <a:spcPts val="0"/>
              </a:spcAft>
              <a:buSzPct val="100000"/>
              <a:buAutoNum type="arabicPeriod"/>
            </a:pPr>
            <a:r>
              <a:rPr lang="en" dirty="0"/>
              <a:t>Accept COM Proposal to add hate speech and hate crime to the list of Eurocrimes Article 83(1) TFEU, open door to legislation on e.g. sexist, mysogynist, homophobic hate speech/crime </a:t>
            </a:r>
            <a:endParaRPr dirty="0"/>
          </a:p>
          <a:p>
            <a:pPr marL="457200" lvl="0" indent="-325755" algn="l" rtl="0">
              <a:lnSpc>
                <a:spcPct val="170000"/>
              </a:lnSpc>
              <a:spcBef>
                <a:spcPts val="0"/>
              </a:spcBef>
              <a:spcAft>
                <a:spcPts val="0"/>
              </a:spcAft>
              <a:buSzPct val="100000"/>
              <a:buAutoNum type="arabicPeriod"/>
            </a:pPr>
            <a:r>
              <a:rPr lang="en" dirty="0"/>
              <a:t>Improve and implement the COM Proposal for a Directive on violence against women and domestic violence including the provision on cyber stalking, cyber harassment, non-consensual sharing of intimate or manipulated images and cyber incitement to violence or hatred </a:t>
            </a:r>
            <a:endParaRPr dirty="0"/>
          </a:p>
          <a:p>
            <a:pPr marL="457200" lvl="0" indent="-325755" algn="l" rtl="0">
              <a:lnSpc>
                <a:spcPct val="170000"/>
              </a:lnSpc>
              <a:spcBef>
                <a:spcPts val="0"/>
              </a:spcBef>
              <a:spcAft>
                <a:spcPts val="0"/>
              </a:spcAft>
              <a:buSzPct val="100000"/>
              <a:buAutoNum type="arabicPeriod"/>
            </a:pPr>
            <a:r>
              <a:rPr lang="en" dirty="0"/>
              <a:t>Seek harmonisation of existing EU legislative instruments, as the Victims’ Rights Directive, the Anti-Trafficking Directive, the Child Sexual Exploitation and Pornography Directive, relevant provisions of the Digital Services Act and any upcoming legislation on hate speech and crime</a:t>
            </a:r>
            <a:endParaRPr dirty="0"/>
          </a:p>
          <a:p>
            <a:pPr marL="457200" lvl="0" indent="-325755" algn="l" rtl="0">
              <a:lnSpc>
                <a:spcPct val="170000"/>
              </a:lnSpc>
              <a:spcBef>
                <a:spcPts val="0"/>
              </a:spcBef>
              <a:spcAft>
                <a:spcPts val="0"/>
              </a:spcAft>
              <a:buSzPct val="100000"/>
              <a:buAutoNum type="arabicPeriod"/>
            </a:pPr>
            <a:r>
              <a:rPr lang="en" dirty="0"/>
              <a:t>PLUS: Ratify and implement Istanbul Convention in all EU members states </a:t>
            </a:r>
            <a:endParaRP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6AA84F"/>
        </a:solidFill>
        <a:effectLst/>
      </p:bgPr>
    </p:bg>
    <p:spTree>
      <p:nvGrpSpPr>
        <p:cNvPr id="1" name="Shape 195"/>
        <p:cNvGrpSpPr/>
        <p:nvPr/>
      </p:nvGrpSpPr>
      <p:grpSpPr>
        <a:xfrm>
          <a:off x="0" y="0"/>
          <a:ext cx="0" cy="0"/>
          <a:chOff x="0" y="0"/>
          <a:chExt cx="0" cy="0"/>
        </a:xfrm>
      </p:grpSpPr>
      <p:sp>
        <p:nvSpPr>
          <p:cNvPr id="196" name="Google Shape;196;p38"/>
          <p:cNvSpPr txBox="1">
            <a:spLocks noGrp="1"/>
          </p:cNvSpPr>
          <p:nvPr>
            <p:ph type="title"/>
          </p:nvPr>
        </p:nvSpPr>
        <p:spPr>
          <a:xfrm>
            <a:off x="509550" y="1921350"/>
            <a:ext cx="8124900" cy="1300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Any questions?</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6AA84F"/>
        </a:solidFill>
        <a:effectLst/>
      </p:bgPr>
    </p:bg>
    <p:spTree>
      <p:nvGrpSpPr>
        <p:cNvPr id="1" name="Shape 200"/>
        <p:cNvGrpSpPr/>
        <p:nvPr/>
      </p:nvGrpSpPr>
      <p:grpSpPr>
        <a:xfrm>
          <a:off x="0" y="0"/>
          <a:ext cx="0" cy="0"/>
          <a:chOff x="0" y="0"/>
          <a:chExt cx="0" cy="0"/>
        </a:xfrm>
      </p:grpSpPr>
      <p:sp>
        <p:nvSpPr>
          <p:cNvPr id="201" name="Google Shape;201;p39"/>
          <p:cNvSpPr txBox="1">
            <a:spLocks noGrp="1"/>
          </p:cNvSpPr>
          <p:nvPr>
            <p:ph type="title"/>
          </p:nvPr>
        </p:nvSpPr>
        <p:spPr>
          <a:xfrm>
            <a:off x="509550" y="1921350"/>
            <a:ext cx="8124900" cy="1300800"/>
          </a:xfrm>
          <a:prstGeom prst="rect">
            <a:avLst/>
          </a:prstGeom>
        </p:spPr>
        <p:txBody>
          <a:bodyPr spcFirstLastPara="1" wrap="square" lIns="91425" tIns="91425" rIns="91425" bIns="91425" anchor="ctr" anchorCtr="0">
            <a:normAutofit fontScale="90000"/>
          </a:bodyPr>
          <a:lstStyle/>
          <a:p>
            <a:pPr marL="0" lvl="0" indent="0" algn="ctr" rtl="0">
              <a:spcBef>
                <a:spcPts val="0"/>
              </a:spcBef>
              <a:spcAft>
                <a:spcPts val="0"/>
              </a:spcAft>
              <a:buNone/>
            </a:pPr>
            <a:r>
              <a:rPr lang="en"/>
              <a:t>Are you aware of any best practices in prevention, protection or prosecution nationally?</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6AA84F"/>
        </a:solidFill>
        <a:effectLst/>
      </p:bgPr>
    </p:bg>
    <p:spTree>
      <p:nvGrpSpPr>
        <p:cNvPr id="1" name="Shape 205"/>
        <p:cNvGrpSpPr/>
        <p:nvPr/>
      </p:nvGrpSpPr>
      <p:grpSpPr>
        <a:xfrm>
          <a:off x="0" y="0"/>
          <a:ext cx="0" cy="0"/>
          <a:chOff x="0" y="0"/>
          <a:chExt cx="0" cy="0"/>
        </a:xfrm>
      </p:grpSpPr>
      <p:sp>
        <p:nvSpPr>
          <p:cNvPr id="206" name="Google Shape;206;p40"/>
          <p:cNvSpPr txBox="1">
            <a:spLocks noGrp="1"/>
          </p:cNvSpPr>
          <p:nvPr>
            <p:ph type="title"/>
          </p:nvPr>
        </p:nvSpPr>
        <p:spPr>
          <a:xfrm>
            <a:off x="509550" y="1921350"/>
            <a:ext cx="8124900" cy="1300800"/>
          </a:xfrm>
          <a:prstGeom prst="rect">
            <a:avLst/>
          </a:prstGeom>
        </p:spPr>
        <p:txBody>
          <a:bodyPr spcFirstLastPara="1" wrap="square" lIns="91425" tIns="91425" rIns="91425" bIns="91425" anchor="ctr" anchorCtr="0">
            <a:normAutofit fontScale="90000"/>
          </a:bodyPr>
          <a:lstStyle/>
          <a:p>
            <a:pPr marL="0" lvl="0" indent="0" algn="ctr" rtl="0">
              <a:spcBef>
                <a:spcPts val="0"/>
              </a:spcBef>
              <a:spcAft>
                <a:spcPts val="0"/>
              </a:spcAft>
              <a:buNone/>
            </a:pPr>
            <a:r>
              <a:rPr lang="en"/>
              <a:t>How do you see the role of Civil Society when it comes to gender-based cyber violence?</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10"/>
        <p:cNvGrpSpPr/>
        <p:nvPr/>
      </p:nvGrpSpPr>
      <p:grpSpPr>
        <a:xfrm>
          <a:off x="0" y="0"/>
          <a:ext cx="0" cy="0"/>
          <a:chOff x="0" y="0"/>
          <a:chExt cx="0" cy="0"/>
        </a:xfrm>
      </p:grpSpPr>
      <p:sp>
        <p:nvSpPr>
          <p:cNvPr id="211" name="Google Shape;211;p41"/>
          <p:cNvSpPr txBox="1">
            <a:spLocks noGrp="1"/>
          </p:cNvSpPr>
          <p:nvPr>
            <p:ph type="title"/>
          </p:nvPr>
        </p:nvSpPr>
        <p:spPr>
          <a:xfrm>
            <a:off x="311700" y="372725"/>
            <a:ext cx="8520600" cy="6450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solidFill>
                  <a:srgbClr val="6AA84F"/>
                </a:solidFill>
              </a:rPr>
              <a:t>Thank you! </a:t>
            </a:r>
            <a:endParaRPr>
              <a:solidFill>
                <a:srgbClr val="6AA84F"/>
              </a:solidFill>
            </a:endParaRPr>
          </a:p>
        </p:txBody>
      </p:sp>
      <p:sp>
        <p:nvSpPr>
          <p:cNvPr id="212" name="Google Shape;212;p41"/>
          <p:cNvSpPr txBox="1">
            <a:spLocks noGrp="1"/>
          </p:cNvSpPr>
          <p:nvPr>
            <p:ph type="body" idx="1"/>
          </p:nvPr>
        </p:nvSpPr>
        <p:spPr>
          <a:xfrm>
            <a:off x="311700" y="1417800"/>
            <a:ext cx="8520600" cy="3150900"/>
          </a:xfrm>
          <a:prstGeom prst="rect">
            <a:avLst/>
          </a:prstGeom>
          <a:ln>
            <a:noFill/>
          </a:ln>
        </p:spPr>
        <p:txBody>
          <a:bodyPr spcFirstLastPara="1" wrap="square" lIns="91425" tIns="91425" rIns="91425" bIns="91425" anchor="t" anchorCtr="0">
            <a:normAutofit/>
          </a:bodyPr>
          <a:lstStyle/>
          <a:p>
            <a:pPr marL="0" lvl="0" indent="0" algn="l" rtl="0">
              <a:spcBef>
                <a:spcPts val="0"/>
              </a:spcBef>
              <a:spcAft>
                <a:spcPts val="0"/>
              </a:spcAft>
              <a:buNone/>
            </a:pPr>
            <a:r>
              <a:rPr lang="en">
                <a:solidFill>
                  <a:srgbClr val="6AA84F"/>
                </a:solidFill>
              </a:rPr>
              <a:t>FACEBOOK @EuropeanWomen</a:t>
            </a:r>
            <a:endParaRPr>
              <a:solidFill>
                <a:srgbClr val="6AA84F"/>
              </a:solidFill>
            </a:endParaRPr>
          </a:p>
          <a:p>
            <a:pPr marL="0" lvl="0" indent="0" algn="l" rtl="0">
              <a:spcBef>
                <a:spcPts val="1200"/>
              </a:spcBef>
              <a:spcAft>
                <a:spcPts val="0"/>
              </a:spcAft>
              <a:buNone/>
            </a:pPr>
            <a:r>
              <a:rPr lang="en">
                <a:solidFill>
                  <a:srgbClr val="6AA84F"/>
                </a:solidFill>
              </a:rPr>
              <a:t>INSTAGRAM @EuropeanWomenLobby </a:t>
            </a:r>
            <a:endParaRPr>
              <a:solidFill>
                <a:srgbClr val="6AA84F"/>
              </a:solidFill>
            </a:endParaRPr>
          </a:p>
          <a:p>
            <a:pPr marL="0" lvl="0" indent="0" algn="l" rtl="0">
              <a:spcBef>
                <a:spcPts val="1200"/>
              </a:spcBef>
              <a:spcAft>
                <a:spcPts val="1200"/>
              </a:spcAft>
              <a:buNone/>
            </a:pPr>
            <a:r>
              <a:rPr lang="en">
                <a:solidFill>
                  <a:srgbClr val="6AA84F"/>
                </a:solidFill>
              </a:rPr>
              <a:t>TWITTER @EuropeanWomen</a:t>
            </a:r>
            <a:endParaRPr>
              <a:solidFill>
                <a:srgbClr val="6AA84F"/>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6AA84F"/>
        </a:solidFill>
        <a:effectLst/>
      </p:bgPr>
    </p:bg>
    <p:spTree>
      <p:nvGrpSpPr>
        <p:cNvPr id="1" name="Shape 123"/>
        <p:cNvGrpSpPr/>
        <p:nvPr/>
      </p:nvGrpSpPr>
      <p:grpSpPr>
        <a:xfrm>
          <a:off x="0" y="0"/>
          <a:ext cx="0" cy="0"/>
          <a:chOff x="0" y="0"/>
          <a:chExt cx="0" cy="0"/>
        </a:xfrm>
      </p:grpSpPr>
      <p:sp>
        <p:nvSpPr>
          <p:cNvPr id="124" name="Google Shape;124;p26"/>
          <p:cNvSpPr txBox="1">
            <a:spLocks noGrp="1"/>
          </p:cNvSpPr>
          <p:nvPr>
            <p:ph type="title"/>
          </p:nvPr>
        </p:nvSpPr>
        <p:spPr>
          <a:xfrm>
            <a:off x="490250" y="526350"/>
            <a:ext cx="6227100" cy="40908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u="sng">
                <a:solidFill>
                  <a:schemeClr val="dk1"/>
                </a:solidFill>
              </a:rPr>
              <a:t>Agenda</a:t>
            </a:r>
            <a:endParaRPr u="sng">
              <a:solidFill>
                <a:schemeClr val="dk1"/>
              </a:solidFill>
            </a:endParaRPr>
          </a:p>
          <a:p>
            <a:pPr marL="0" lvl="0" indent="0" algn="l" rtl="0">
              <a:spcBef>
                <a:spcPts val="0"/>
              </a:spcBef>
              <a:spcAft>
                <a:spcPts val="0"/>
              </a:spcAft>
              <a:buNone/>
            </a:pPr>
            <a:r>
              <a:rPr lang="en">
                <a:solidFill>
                  <a:schemeClr val="dk1"/>
                </a:solidFill>
              </a:rPr>
              <a:t>Introduction of EWL</a:t>
            </a:r>
            <a:endParaRPr>
              <a:solidFill>
                <a:schemeClr val="dk1"/>
              </a:solidFill>
            </a:endParaRPr>
          </a:p>
          <a:p>
            <a:pPr marL="0" lvl="0" indent="0" algn="l" rtl="0">
              <a:spcBef>
                <a:spcPts val="0"/>
              </a:spcBef>
              <a:spcAft>
                <a:spcPts val="0"/>
              </a:spcAft>
              <a:buNone/>
            </a:pPr>
            <a:r>
              <a:rPr lang="en">
                <a:solidFill>
                  <a:schemeClr val="dk1"/>
                </a:solidFill>
              </a:rPr>
              <a:t>State of play at EU level</a:t>
            </a:r>
            <a:endParaRPr>
              <a:solidFill>
                <a:schemeClr val="dk1"/>
              </a:solidFill>
            </a:endParaRPr>
          </a:p>
          <a:p>
            <a:pPr marL="0" lvl="0" indent="0" algn="l" rtl="0">
              <a:spcBef>
                <a:spcPts val="0"/>
              </a:spcBef>
              <a:spcAft>
                <a:spcPts val="0"/>
              </a:spcAft>
              <a:buNone/>
            </a:pPr>
            <a:r>
              <a:rPr lang="en">
                <a:solidFill>
                  <a:schemeClr val="dk1"/>
                </a:solidFill>
              </a:rPr>
              <a:t>Recommendations </a:t>
            </a:r>
            <a:endParaRPr>
              <a:solidFill>
                <a:schemeClr val="dk1"/>
              </a:solidFill>
            </a:endParaRPr>
          </a:p>
          <a:p>
            <a:pPr marL="0" lvl="0" indent="0" algn="l" rtl="0">
              <a:spcBef>
                <a:spcPts val="0"/>
              </a:spcBef>
              <a:spcAft>
                <a:spcPts val="0"/>
              </a:spcAft>
              <a:buNone/>
            </a:pPr>
            <a:r>
              <a:rPr lang="en">
                <a:solidFill>
                  <a:schemeClr val="dk1"/>
                </a:solidFill>
              </a:rPr>
              <a:t>Q&amp;A</a:t>
            </a:r>
            <a:endParaRPr>
              <a:solidFill>
                <a:schemeClr val="dk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8"/>
        <p:cNvGrpSpPr/>
        <p:nvPr/>
      </p:nvGrpSpPr>
      <p:grpSpPr>
        <a:xfrm>
          <a:off x="0" y="0"/>
          <a:ext cx="0" cy="0"/>
          <a:chOff x="0" y="0"/>
          <a:chExt cx="0" cy="0"/>
        </a:xfrm>
      </p:grpSpPr>
      <p:sp>
        <p:nvSpPr>
          <p:cNvPr id="129" name="Google Shape;129;p27"/>
          <p:cNvSpPr txBox="1">
            <a:spLocks noGrp="1"/>
          </p:cNvSpPr>
          <p:nvPr>
            <p:ph type="title"/>
          </p:nvPr>
        </p:nvSpPr>
        <p:spPr>
          <a:xfrm>
            <a:off x="130150" y="101475"/>
            <a:ext cx="6627300" cy="644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SzPts val="990"/>
              <a:buNone/>
            </a:pPr>
            <a:r>
              <a:rPr lang="en" sz="2680">
                <a:solidFill>
                  <a:srgbClr val="6AA84F"/>
                </a:solidFill>
              </a:rPr>
              <a:t>European Women’s Lobby (EWL)</a:t>
            </a:r>
            <a:endParaRPr sz="2680">
              <a:solidFill>
                <a:srgbClr val="6AA84F"/>
              </a:solidFill>
            </a:endParaRPr>
          </a:p>
        </p:txBody>
      </p:sp>
      <p:sp>
        <p:nvSpPr>
          <p:cNvPr id="130" name="Google Shape;130;p27"/>
          <p:cNvSpPr txBox="1">
            <a:spLocks noGrp="1"/>
          </p:cNvSpPr>
          <p:nvPr>
            <p:ph type="body" idx="1"/>
          </p:nvPr>
        </p:nvSpPr>
        <p:spPr>
          <a:xfrm>
            <a:off x="130150" y="654800"/>
            <a:ext cx="5083200" cy="2856900"/>
          </a:xfrm>
          <a:prstGeom prst="rect">
            <a:avLst/>
          </a:prstGeom>
        </p:spPr>
        <p:txBody>
          <a:bodyPr spcFirstLastPara="1" wrap="square" lIns="91425" tIns="91425" rIns="91425" bIns="91425" anchor="t" anchorCtr="0">
            <a:normAutofit fontScale="85000" lnSpcReduction="10000"/>
          </a:bodyPr>
          <a:lstStyle/>
          <a:p>
            <a:pPr marL="457200" lvl="0" indent="-317182" algn="l" rtl="0">
              <a:spcBef>
                <a:spcPts val="0"/>
              </a:spcBef>
              <a:spcAft>
                <a:spcPts val="0"/>
              </a:spcAft>
              <a:buClr>
                <a:srgbClr val="6AA84F"/>
              </a:buClr>
              <a:buSzPct val="100000"/>
              <a:buChar char="●"/>
            </a:pPr>
            <a:r>
              <a:rPr lang="en">
                <a:solidFill>
                  <a:srgbClr val="6AA84F"/>
                </a:solidFill>
              </a:rPr>
              <a:t>Largest Umbrella Organisation of Women’s Civil Society in Europe</a:t>
            </a:r>
            <a:endParaRPr>
              <a:solidFill>
                <a:srgbClr val="6AA84F"/>
              </a:solidFill>
            </a:endParaRPr>
          </a:p>
          <a:p>
            <a:pPr marL="457200" lvl="0" indent="-317182" algn="l" rtl="0">
              <a:spcBef>
                <a:spcPts val="0"/>
              </a:spcBef>
              <a:spcAft>
                <a:spcPts val="0"/>
              </a:spcAft>
              <a:buClr>
                <a:srgbClr val="6AA84F"/>
              </a:buClr>
              <a:buSzPct val="100000"/>
              <a:buChar char="●"/>
            </a:pPr>
            <a:r>
              <a:rPr lang="en">
                <a:solidFill>
                  <a:srgbClr val="6AA84F"/>
                </a:solidFill>
              </a:rPr>
              <a:t>31 National Coordinations</a:t>
            </a:r>
            <a:endParaRPr>
              <a:solidFill>
                <a:srgbClr val="6AA84F"/>
              </a:solidFill>
            </a:endParaRPr>
          </a:p>
          <a:p>
            <a:pPr marL="457200" lvl="0" indent="-317182" algn="l" rtl="0">
              <a:spcBef>
                <a:spcPts val="0"/>
              </a:spcBef>
              <a:spcAft>
                <a:spcPts val="0"/>
              </a:spcAft>
              <a:buClr>
                <a:srgbClr val="6AA84F"/>
              </a:buClr>
              <a:buSzPct val="100000"/>
              <a:buChar char="●"/>
            </a:pPr>
            <a:r>
              <a:rPr lang="en">
                <a:solidFill>
                  <a:srgbClr val="6AA84F"/>
                </a:solidFill>
              </a:rPr>
              <a:t>17 European-wide member organisations</a:t>
            </a:r>
            <a:endParaRPr>
              <a:solidFill>
                <a:srgbClr val="6AA84F"/>
              </a:solidFill>
            </a:endParaRPr>
          </a:p>
          <a:p>
            <a:pPr marL="457200" lvl="0" indent="-317182" algn="l" rtl="0">
              <a:spcBef>
                <a:spcPts val="0"/>
              </a:spcBef>
              <a:spcAft>
                <a:spcPts val="0"/>
              </a:spcAft>
              <a:buClr>
                <a:srgbClr val="6AA84F"/>
              </a:buClr>
              <a:buSzPct val="100000"/>
              <a:buChar char="●"/>
            </a:pPr>
            <a:r>
              <a:rPr lang="en">
                <a:solidFill>
                  <a:srgbClr val="6AA84F"/>
                </a:solidFill>
              </a:rPr>
              <a:t>Representing over 2000 member organisations</a:t>
            </a:r>
            <a:endParaRPr>
              <a:solidFill>
                <a:srgbClr val="6AA84F"/>
              </a:solidFill>
            </a:endParaRPr>
          </a:p>
          <a:p>
            <a:pPr marL="457200" lvl="0" indent="-317182" algn="l" rtl="0">
              <a:spcBef>
                <a:spcPts val="0"/>
              </a:spcBef>
              <a:spcAft>
                <a:spcPts val="0"/>
              </a:spcAft>
              <a:buClr>
                <a:srgbClr val="6AA84F"/>
              </a:buClr>
              <a:buSzPct val="100000"/>
              <a:buChar char="●"/>
            </a:pPr>
            <a:r>
              <a:rPr lang="en">
                <a:solidFill>
                  <a:srgbClr val="6AA84F"/>
                </a:solidFill>
              </a:rPr>
              <a:t>Bringing together the women’s movement in Europe to influence the general public and EU institutions in support of women’s rights and equality between women and men</a:t>
            </a:r>
            <a:endParaRPr>
              <a:solidFill>
                <a:srgbClr val="6AA84F"/>
              </a:solidFill>
            </a:endParaRPr>
          </a:p>
          <a:p>
            <a:pPr marL="457200" lvl="0" indent="-317182" algn="l" rtl="0">
              <a:spcBef>
                <a:spcPts val="0"/>
              </a:spcBef>
              <a:spcAft>
                <a:spcPts val="0"/>
              </a:spcAft>
              <a:buClr>
                <a:srgbClr val="6AA84F"/>
              </a:buClr>
              <a:buSzPct val="100000"/>
              <a:buChar char="●"/>
            </a:pPr>
            <a:r>
              <a:rPr lang="en">
                <a:solidFill>
                  <a:srgbClr val="6AA84F"/>
                </a:solidFill>
              </a:rPr>
              <a:t>Over 30 years of presence in Europe</a:t>
            </a:r>
            <a:endParaRPr>
              <a:solidFill>
                <a:srgbClr val="6AA84F"/>
              </a:solidFill>
            </a:endParaRPr>
          </a:p>
          <a:p>
            <a:pPr marL="457200" lvl="0" indent="-317182" algn="l" rtl="0">
              <a:spcBef>
                <a:spcPts val="0"/>
              </a:spcBef>
              <a:spcAft>
                <a:spcPts val="0"/>
              </a:spcAft>
              <a:buClr>
                <a:srgbClr val="6AA84F"/>
              </a:buClr>
              <a:buSzPct val="100000"/>
              <a:buChar char="●"/>
            </a:pPr>
            <a:r>
              <a:rPr lang="en">
                <a:solidFill>
                  <a:srgbClr val="6AA84F"/>
                </a:solidFill>
              </a:rPr>
              <a:t>Striving to achieve a feminist Europe</a:t>
            </a:r>
            <a:endParaRPr>
              <a:solidFill>
                <a:srgbClr val="6AA84F"/>
              </a:solidFill>
            </a:endParaRPr>
          </a:p>
          <a:p>
            <a:pPr marL="0" lvl="0" indent="0" algn="l" rtl="0">
              <a:spcBef>
                <a:spcPts val="1200"/>
              </a:spcBef>
              <a:spcAft>
                <a:spcPts val="1200"/>
              </a:spcAft>
              <a:buNone/>
            </a:pPr>
            <a:endParaRPr>
              <a:solidFill>
                <a:srgbClr val="6AA84F"/>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6AA84F"/>
        </a:solidFill>
        <a:effectLst/>
      </p:bgPr>
    </p:bg>
    <p:spTree>
      <p:nvGrpSpPr>
        <p:cNvPr id="1" name="Shape 134"/>
        <p:cNvGrpSpPr/>
        <p:nvPr/>
      </p:nvGrpSpPr>
      <p:grpSpPr>
        <a:xfrm>
          <a:off x="0" y="0"/>
          <a:ext cx="0" cy="0"/>
          <a:chOff x="0" y="0"/>
          <a:chExt cx="0" cy="0"/>
        </a:xfrm>
      </p:grpSpPr>
      <p:sp>
        <p:nvSpPr>
          <p:cNvPr id="135" name="Google Shape;135;p28"/>
          <p:cNvSpPr txBox="1">
            <a:spLocks noGrp="1"/>
          </p:cNvSpPr>
          <p:nvPr>
            <p:ph type="title"/>
          </p:nvPr>
        </p:nvSpPr>
        <p:spPr>
          <a:xfrm>
            <a:off x="888900" y="343925"/>
            <a:ext cx="7943400" cy="5178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EWL’s Work on combating violence against women and girls (VAWG)</a:t>
            </a:r>
            <a:endParaRPr/>
          </a:p>
        </p:txBody>
      </p:sp>
      <p:pic>
        <p:nvPicPr>
          <p:cNvPr id="136" name="Google Shape;136;p28"/>
          <p:cNvPicPr preferRelativeResize="0"/>
          <p:nvPr/>
        </p:nvPicPr>
        <p:blipFill>
          <a:blip r:embed="rId3">
            <a:alphaModFix/>
          </a:blip>
          <a:stretch>
            <a:fillRect/>
          </a:stretch>
        </p:blipFill>
        <p:spPr>
          <a:xfrm>
            <a:off x="6927050" y="2803750"/>
            <a:ext cx="2106025" cy="2187900"/>
          </a:xfrm>
          <a:prstGeom prst="rect">
            <a:avLst/>
          </a:prstGeom>
          <a:noFill/>
          <a:ln>
            <a:noFill/>
          </a:ln>
        </p:spPr>
      </p:pic>
      <p:sp>
        <p:nvSpPr>
          <p:cNvPr id="137" name="Google Shape;137;p28"/>
          <p:cNvSpPr txBox="1">
            <a:spLocks noGrp="1"/>
          </p:cNvSpPr>
          <p:nvPr>
            <p:ph type="body" idx="1"/>
          </p:nvPr>
        </p:nvSpPr>
        <p:spPr>
          <a:xfrm>
            <a:off x="311700" y="1377450"/>
            <a:ext cx="8520600" cy="31509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EWL Observatory on VAWG </a:t>
            </a:r>
            <a:endParaRPr/>
          </a:p>
          <a:p>
            <a:pPr marL="457200" lvl="0" indent="-342900" algn="l" rtl="0">
              <a:spcBef>
                <a:spcPts val="0"/>
              </a:spcBef>
              <a:spcAft>
                <a:spcPts val="0"/>
              </a:spcAft>
              <a:buSzPts val="1800"/>
              <a:buChar char="●"/>
            </a:pPr>
            <a:r>
              <a:rPr lang="en"/>
              <a:t>Key issue: Implementation of COM Proposal for a Directive on Violence against women and domestic violence</a:t>
            </a:r>
            <a:endParaRPr/>
          </a:p>
          <a:p>
            <a:pPr marL="457200" lvl="0" indent="-342900" algn="l" rtl="0">
              <a:spcBef>
                <a:spcPts val="0"/>
              </a:spcBef>
              <a:spcAft>
                <a:spcPts val="0"/>
              </a:spcAft>
              <a:buSzPts val="1800"/>
              <a:buChar char="●"/>
            </a:pPr>
            <a:r>
              <a:rPr lang="en"/>
              <a:t>Ratification and Implementation of Istanbul Convention in all EU Member states and beyond</a:t>
            </a:r>
            <a:endParaRPr/>
          </a:p>
          <a:p>
            <a:pPr marL="457200" lvl="0" indent="-342900" algn="l" rtl="0">
              <a:spcBef>
                <a:spcPts val="0"/>
              </a:spcBef>
              <a:spcAft>
                <a:spcPts val="0"/>
              </a:spcAft>
              <a:buSzPts val="1800"/>
              <a:buChar char="●"/>
            </a:pPr>
            <a:r>
              <a:rPr lang="en"/>
              <a:t>Specific focus on online VAWG with trainings like #HNHR</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6AA84F"/>
        </a:solidFill>
        <a:effectLst/>
      </p:bgPr>
    </p:bg>
    <p:spTree>
      <p:nvGrpSpPr>
        <p:cNvPr id="1" name="Shape 141"/>
        <p:cNvGrpSpPr/>
        <p:nvPr/>
      </p:nvGrpSpPr>
      <p:grpSpPr>
        <a:xfrm>
          <a:off x="0" y="0"/>
          <a:ext cx="0" cy="0"/>
          <a:chOff x="0" y="0"/>
          <a:chExt cx="0" cy="0"/>
        </a:xfrm>
      </p:grpSpPr>
      <p:sp>
        <p:nvSpPr>
          <p:cNvPr id="142" name="Google Shape;142;p29"/>
          <p:cNvSpPr txBox="1">
            <a:spLocks noGrp="1"/>
          </p:cNvSpPr>
          <p:nvPr>
            <p:ph type="title"/>
          </p:nvPr>
        </p:nvSpPr>
        <p:spPr>
          <a:xfrm>
            <a:off x="509550" y="1921350"/>
            <a:ext cx="8124900" cy="1300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State of Play at the EU Level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6AA84F"/>
        </a:solidFill>
        <a:effectLst/>
      </p:bgPr>
    </p:bg>
    <p:spTree>
      <p:nvGrpSpPr>
        <p:cNvPr id="1" name="Shape 146"/>
        <p:cNvGrpSpPr/>
        <p:nvPr/>
      </p:nvGrpSpPr>
      <p:grpSpPr>
        <a:xfrm>
          <a:off x="0" y="0"/>
          <a:ext cx="0" cy="0"/>
          <a:chOff x="0" y="0"/>
          <a:chExt cx="0" cy="0"/>
        </a:xfrm>
      </p:grpSpPr>
      <p:sp>
        <p:nvSpPr>
          <p:cNvPr id="147" name="Google Shape;147;p30"/>
          <p:cNvSpPr txBox="1">
            <a:spLocks noGrp="1"/>
          </p:cNvSpPr>
          <p:nvPr>
            <p:ph type="title"/>
          </p:nvPr>
        </p:nvSpPr>
        <p:spPr>
          <a:xfrm>
            <a:off x="586725" y="1257975"/>
            <a:ext cx="7970700" cy="1313700"/>
          </a:xfrm>
          <a:prstGeom prst="rect">
            <a:avLst/>
          </a:prstGeom>
        </p:spPr>
        <p:txBody>
          <a:bodyPr spcFirstLastPara="1" wrap="square" lIns="91425" tIns="91425" rIns="91425" bIns="91425" anchor="ctr" anchorCtr="0">
            <a:noAutofit/>
          </a:bodyPr>
          <a:lstStyle/>
          <a:p>
            <a:pPr marL="0" lvl="0" indent="0" algn="l" rtl="0">
              <a:lnSpc>
                <a:spcPct val="115000"/>
              </a:lnSpc>
              <a:spcBef>
                <a:spcPts val="0"/>
              </a:spcBef>
              <a:spcAft>
                <a:spcPts val="0"/>
              </a:spcAft>
              <a:buSzPts val="990"/>
              <a:buNone/>
            </a:pPr>
            <a:r>
              <a:rPr lang="en" sz="1500" b="0">
                <a:solidFill>
                  <a:schemeClr val="dk1"/>
                </a:solidFill>
              </a:rPr>
              <a:t>“any act of gender-based violence against women that is </a:t>
            </a:r>
            <a:endParaRPr sz="1500" b="0">
              <a:solidFill>
                <a:schemeClr val="dk1"/>
              </a:solidFill>
            </a:endParaRPr>
          </a:p>
          <a:p>
            <a:pPr marL="0" lvl="0" indent="0" algn="l" rtl="0">
              <a:lnSpc>
                <a:spcPct val="115000"/>
              </a:lnSpc>
              <a:spcBef>
                <a:spcPts val="0"/>
              </a:spcBef>
              <a:spcAft>
                <a:spcPts val="0"/>
              </a:spcAft>
              <a:buSzPts val="990"/>
              <a:buNone/>
            </a:pPr>
            <a:r>
              <a:rPr lang="en" sz="1500" b="0">
                <a:solidFill>
                  <a:schemeClr val="dk1"/>
                </a:solidFill>
              </a:rPr>
              <a:t>committed, assisted or aggravated in part or fully by the use of ICT, such as mobile phones and smartphones, the Internet, social media platforms or email, </a:t>
            </a:r>
            <a:endParaRPr sz="1500" b="0">
              <a:solidFill>
                <a:schemeClr val="dk1"/>
              </a:solidFill>
            </a:endParaRPr>
          </a:p>
          <a:p>
            <a:pPr marL="0" lvl="0" indent="0" algn="l" rtl="0">
              <a:lnSpc>
                <a:spcPct val="115000"/>
              </a:lnSpc>
              <a:spcBef>
                <a:spcPts val="0"/>
              </a:spcBef>
              <a:spcAft>
                <a:spcPts val="0"/>
              </a:spcAft>
              <a:buSzPts val="990"/>
              <a:buNone/>
            </a:pPr>
            <a:r>
              <a:rPr lang="en" sz="1500" b="0">
                <a:solidFill>
                  <a:schemeClr val="dk1"/>
                </a:solidFill>
              </a:rPr>
              <a:t>against a woman because she is a woman, or affects women disproportionately.”</a:t>
            </a:r>
            <a:endParaRPr sz="1500"/>
          </a:p>
        </p:txBody>
      </p:sp>
      <p:sp>
        <p:nvSpPr>
          <p:cNvPr id="148" name="Google Shape;148;p30"/>
          <p:cNvSpPr txBox="1">
            <a:spLocks noGrp="1"/>
          </p:cNvSpPr>
          <p:nvPr>
            <p:ph type="body" idx="1"/>
          </p:nvPr>
        </p:nvSpPr>
        <p:spPr>
          <a:xfrm>
            <a:off x="2901450" y="2968400"/>
            <a:ext cx="5655900" cy="369300"/>
          </a:xfrm>
          <a:prstGeom prst="rect">
            <a:avLst/>
          </a:prstGeom>
        </p:spPr>
        <p:txBody>
          <a:bodyPr spcFirstLastPara="1" wrap="square" lIns="91425" tIns="91425" rIns="91425" bIns="91425" anchor="t" anchorCtr="0">
            <a:normAutofit fontScale="25000" lnSpcReduction="20000"/>
          </a:bodyPr>
          <a:lstStyle/>
          <a:p>
            <a:pPr marL="0" lvl="0" indent="0" algn="ctr" rtl="0">
              <a:spcBef>
                <a:spcPts val="0"/>
              </a:spcBef>
              <a:spcAft>
                <a:spcPts val="1200"/>
              </a:spcAft>
              <a:buNone/>
            </a:pPr>
            <a:r>
              <a:rPr lang="en"/>
              <a:t>UN Special Rapperteur on Violence against women, it's causes and consequences</a:t>
            </a:r>
            <a:endParaRPr/>
          </a:p>
        </p:txBody>
      </p:sp>
      <p:sp>
        <p:nvSpPr>
          <p:cNvPr id="149" name="Google Shape;149;p30"/>
          <p:cNvSpPr txBox="1"/>
          <p:nvPr/>
        </p:nvSpPr>
        <p:spPr>
          <a:xfrm>
            <a:off x="857475" y="636025"/>
            <a:ext cx="59301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solidFill>
                  <a:schemeClr val="dk1"/>
                </a:solidFill>
                <a:latin typeface="Lato"/>
                <a:ea typeface="Lato"/>
                <a:cs typeface="Lato"/>
                <a:sym typeface="Lato"/>
              </a:rPr>
              <a:t>What is gender-based violence against women? </a:t>
            </a:r>
            <a:endParaRPr sz="1800">
              <a:solidFill>
                <a:schemeClr val="dk1"/>
              </a:solidFill>
              <a:latin typeface="Lato"/>
              <a:ea typeface="Lato"/>
              <a:cs typeface="Lato"/>
              <a:sym typeface="Lato"/>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6AA84F"/>
        </a:solidFill>
        <a:effectLst/>
      </p:bgPr>
    </p:bg>
    <p:spTree>
      <p:nvGrpSpPr>
        <p:cNvPr id="1" name="Shape 153"/>
        <p:cNvGrpSpPr/>
        <p:nvPr/>
      </p:nvGrpSpPr>
      <p:grpSpPr>
        <a:xfrm>
          <a:off x="0" y="0"/>
          <a:ext cx="0" cy="0"/>
          <a:chOff x="0" y="0"/>
          <a:chExt cx="0" cy="0"/>
        </a:xfrm>
      </p:grpSpPr>
      <p:sp>
        <p:nvSpPr>
          <p:cNvPr id="154" name="Google Shape;154;p31"/>
          <p:cNvSpPr txBox="1">
            <a:spLocks noGrp="1"/>
          </p:cNvSpPr>
          <p:nvPr>
            <p:ph type="body" idx="1"/>
          </p:nvPr>
        </p:nvSpPr>
        <p:spPr>
          <a:xfrm>
            <a:off x="2309775" y="1296525"/>
            <a:ext cx="5667900" cy="3167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Report key findings:</a:t>
            </a:r>
            <a:endParaRPr/>
          </a:p>
          <a:p>
            <a:pPr marL="457200" lvl="0" indent="-317500" algn="l" rtl="0">
              <a:spcBef>
                <a:spcPts val="1200"/>
              </a:spcBef>
              <a:spcAft>
                <a:spcPts val="0"/>
              </a:spcAft>
              <a:buSzPts val="1400"/>
              <a:buAutoNum type="arabicPeriod"/>
            </a:pPr>
            <a:r>
              <a:rPr lang="en"/>
              <a:t>Online Violence Against Women and Girls (VAWG) is a reality: </a:t>
            </a:r>
            <a:r>
              <a:rPr lang="en" b="1">
                <a:solidFill>
                  <a:schemeClr val="accent5"/>
                </a:solidFill>
              </a:rPr>
              <a:t>it is a gendered and prevalent phenomenon</a:t>
            </a:r>
            <a:r>
              <a:rPr lang="en"/>
              <a:t>.  </a:t>
            </a:r>
            <a:endParaRPr/>
          </a:p>
          <a:p>
            <a:pPr marL="457200" lvl="0" indent="-317500" algn="l" rtl="0">
              <a:spcBef>
                <a:spcPts val="0"/>
              </a:spcBef>
              <a:spcAft>
                <a:spcPts val="0"/>
              </a:spcAft>
              <a:buSzPts val="1400"/>
              <a:buAutoNum type="arabicPeriod"/>
            </a:pPr>
            <a:r>
              <a:rPr lang="en"/>
              <a:t>Online Violence Against Women and Girls is </a:t>
            </a:r>
            <a:r>
              <a:rPr lang="en" b="1">
                <a:solidFill>
                  <a:schemeClr val="accent5"/>
                </a:solidFill>
              </a:rPr>
              <a:t>part of the continuum of male violence</a:t>
            </a:r>
            <a:r>
              <a:rPr lang="en"/>
              <a:t>, impacts on all women and perpetuates gender inequality. Affects women in intersections, such as BIPOC women and women with disabilities disproportionatelly.</a:t>
            </a:r>
            <a:endParaRPr/>
          </a:p>
          <a:p>
            <a:pPr marL="457200" lvl="0" indent="-317500" algn="l" rtl="0">
              <a:spcBef>
                <a:spcPts val="0"/>
              </a:spcBef>
              <a:spcAft>
                <a:spcPts val="0"/>
              </a:spcAft>
              <a:buSzPts val="1400"/>
              <a:buAutoNum type="arabicPeriod"/>
            </a:pPr>
            <a:r>
              <a:rPr lang="en"/>
              <a:t>Understanding the </a:t>
            </a:r>
            <a:r>
              <a:rPr lang="en" b="1">
                <a:solidFill>
                  <a:schemeClr val="accent5"/>
                </a:solidFill>
              </a:rPr>
              <a:t>root causes of online VAWG</a:t>
            </a:r>
            <a:r>
              <a:rPr lang="en"/>
              <a:t> to take action and eradicate it.</a:t>
            </a:r>
            <a:endParaRPr/>
          </a:p>
          <a:p>
            <a:pPr marL="0" lvl="0" indent="0" algn="l" rtl="0">
              <a:spcBef>
                <a:spcPts val="0"/>
              </a:spcBef>
              <a:spcAft>
                <a:spcPts val="0"/>
              </a:spcAft>
              <a:buNone/>
            </a:pPr>
            <a:endParaRPr/>
          </a:p>
          <a:p>
            <a:pPr marL="1371600" lvl="0" indent="0" algn="l" rtl="0">
              <a:spcBef>
                <a:spcPts val="1200"/>
              </a:spcBef>
              <a:spcAft>
                <a:spcPts val="1200"/>
              </a:spcAft>
              <a:buNone/>
            </a:pPr>
            <a:endParaRPr sz="1164"/>
          </a:p>
        </p:txBody>
      </p:sp>
      <p:pic>
        <p:nvPicPr>
          <p:cNvPr id="155" name="Google Shape;155;p31"/>
          <p:cNvPicPr preferRelativeResize="0"/>
          <p:nvPr/>
        </p:nvPicPr>
        <p:blipFill>
          <a:blip r:embed="rId3">
            <a:alphaModFix/>
          </a:blip>
          <a:stretch>
            <a:fillRect/>
          </a:stretch>
        </p:blipFill>
        <p:spPr>
          <a:xfrm>
            <a:off x="373150" y="1215843"/>
            <a:ext cx="1752300" cy="3592682"/>
          </a:xfrm>
          <a:prstGeom prst="rect">
            <a:avLst/>
          </a:prstGeom>
          <a:noFill/>
          <a:ln>
            <a:noFill/>
          </a:ln>
        </p:spPr>
      </p:pic>
      <p:sp>
        <p:nvSpPr>
          <p:cNvPr id="156" name="Google Shape;156;p31"/>
          <p:cNvSpPr txBox="1"/>
          <p:nvPr/>
        </p:nvSpPr>
        <p:spPr>
          <a:xfrm>
            <a:off x="700000" y="527550"/>
            <a:ext cx="5843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solidFill>
                  <a:schemeClr val="dk1"/>
                </a:solidFill>
                <a:latin typeface="Playfair Display"/>
                <a:ea typeface="Playfair Display"/>
                <a:cs typeface="Playfair Display"/>
                <a:sym typeface="Playfair Display"/>
              </a:rPr>
              <a:t>Key findings of #Her Net Her Rights report</a:t>
            </a:r>
            <a:endParaRPr b="1">
              <a:solidFill>
                <a:schemeClr val="dk1"/>
              </a:solidFill>
              <a:latin typeface="Playfair Display"/>
              <a:ea typeface="Playfair Display"/>
              <a:cs typeface="Playfair Display"/>
              <a:sym typeface="Playfair Display"/>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6AA84F"/>
        </a:solidFill>
        <a:effectLst/>
      </p:bgPr>
    </p:bg>
    <p:spTree>
      <p:nvGrpSpPr>
        <p:cNvPr id="1" name="Shape 160"/>
        <p:cNvGrpSpPr/>
        <p:nvPr/>
      </p:nvGrpSpPr>
      <p:grpSpPr>
        <a:xfrm>
          <a:off x="0" y="0"/>
          <a:ext cx="0" cy="0"/>
          <a:chOff x="0" y="0"/>
          <a:chExt cx="0" cy="0"/>
        </a:xfrm>
      </p:grpSpPr>
      <p:sp>
        <p:nvSpPr>
          <p:cNvPr id="161" name="Google Shape;161;p32"/>
          <p:cNvSpPr txBox="1">
            <a:spLocks noGrp="1"/>
          </p:cNvSpPr>
          <p:nvPr>
            <p:ph type="body" idx="1"/>
          </p:nvPr>
        </p:nvSpPr>
        <p:spPr>
          <a:xfrm>
            <a:off x="318650" y="423750"/>
            <a:ext cx="8441400" cy="4624800"/>
          </a:xfrm>
          <a:prstGeom prst="rect">
            <a:avLst/>
          </a:prstGeom>
        </p:spPr>
        <p:txBody>
          <a:bodyPr spcFirstLastPara="1" wrap="square" lIns="91425" tIns="91425" rIns="91425" bIns="91425" anchor="t" anchorCtr="0">
            <a:noAutofit/>
          </a:bodyPr>
          <a:lstStyle/>
          <a:p>
            <a:pPr marL="0" lvl="0" indent="0" algn="l" rtl="0">
              <a:spcBef>
                <a:spcPts val="1200"/>
              </a:spcBef>
              <a:spcAft>
                <a:spcPts val="0"/>
              </a:spcAft>
              <a:buNone/>
            </a:pPr>
            <a:r>
              <a:rPr lang="en" sz="1200" b="1">
                <a:latin typeface="Arial"/>
                <a:ea typeface="Arial"/>
                <a:cs typeface="Arial"/>
                <a:sym typeface="Arial"/>
              </a:rPr>
              <a:t>Statistics on Cyberviolence ag</a:t>
            </a:r>
            <a:r>
              <a:rPr lang="en" sz="1200" b="1"/>
              <a:t>ainst women</a:t>
            </a:r>
            <a:endParaRPr sz="1200" b="1"/>
          </a:p>
          <a:p>
            <a:pPr marL="0" lvl="0" indent="0" algn="l" rtl="0">
              <a:spcBef>
                <a:spcPts val="1200"/>
              </a:spcBef>
              <a:spcAft>
                <a:spcPts val="0"/>
              </a:spcAft>
              <a:buNone/>
            </a:pPr>
            <a:endParaRPr sz="1200" b="1"/>
          </a:p>
          <a:p>
            <a:pPr marL="0" lvl="0" indent="0" algn="l" rtl="0">
              <a:spcBef>
                <a:spcPts val="1200"/>
              </a:spcBef>
              <a:spcAft>
                <a:spcPts val="0"/>
              </a:spcAft>
              <a:buNone/>
            </a:pPr>
            <a:r>
              <a:rPr lang="en" sz="1100"/>
              <a:t>The recent 2021 EP study estimates that 4 to 7 % of women in the EU-27 have experienced cyber harassment during the past 12 months, while between 1 and 3 % have experienced cyber stalking.</a:t>
            </a:r>
            <a:endParaRPr sz="1100"/>
          </a:p>
          <a:p>
            <a:pPr marL="457200" lvl="0" indent="-298450" algn="l" rtl="0">
              <a:spcBef>
                <a:spcPts val="1200"/>
              </a:spcBef>
              <a:spcAft>
                <a:spcPts val="0"/>
              </a:spcAft>
              <a:buSzPts val="1100"/>
              <a:buChar char="-"/>
            </a:pPr>
            <a:r>
              <a:rPr lang="en" sz="1100"/>
              <a:t>Violence against women online and facilitated by technology: research/surveys</a:t>
            </a:r>
            <a:endParaRPr sz="1100"/>
          </a:p>
          <a:p>
            <a:pPr marL="0" lvl="0" indent="0" algn="l" rtl="0">
              <a:spcBef>
                <a:spcPts val="1200"/>
              </a:spcBef>
              <a:spcAft>
                <a:spcPts val="0"/>
              </a:spcAft>
              <a:buNone/>
            </a:pPr>
            <a:r>
              <a:rPr lang="en" sz="1100"/>
              <a:t>Plan International: Free to be online? (2020) Highlights the experiences of 14000 girls worldwide:</a:t>
            </a:r>
            <a:endParaRPr sz="1100"/>
          </a:p>
          <a:p>
            <a:pPr marL="457200" lvl="0" indent="-298450" algn="l" rtl="0">
              <a:spcBef>
                <a:spcPts val="1200"/>
              </a:spcBef>
              <a:spcAft>
                <a:spcPts val="0"/>
              </a:spcAft>
              <a:buSzPts val="1100"/>
              <a:buChar char="-"/>
            </a:pPr>
            <a:r>
              <a:rPr lang="en" sz="1100"/>
              <a:t>58% of girls experienced online harassment</a:t>
            </a:r>
            <a:endParaRPr sz="1100"/>
          </a:p>
          <a:p>
            <a:pPr marL="457200" lvl="0" indent="-298450" algn="l" rtl="0">
              <a:spcBef>
                <a:spcPts val="0"/>
              </a:spcBef>
              <a:spcAft>
                <a:spcPts val="0"/>
              </a:spcAft>
              <a:buSzPts val="1100"/>
              <a:buChar char="-"/>
            </a:pPr>
            <a:r>
              <a:rPr lang="en" sz="1100"/>
              <a:t>50% said they experience more online harassment than street harassment</a:t>
            </a:r>
            <a:endParaRPr sz="1100"/>
          </a:p>
          <a:p>
            <a:pPr marL="0" lvl="0" indent="0" algn="l" rtl="0">
              <a:spcBef>
                <a:spcPts val="1200"/>
              </a:spcBef>
              <a:spcAft>
                <a:spcPts val="0"/>
              </a:spcAft>
              <a:buNone/>
            </a:pPr>
            <a:r>
              <a:rPr lang="en" sz="1100"/>
              <a:t>Amnesty International survey on women's experiences of abuse and harassment on social media (2017):</a:t>
            </a:r>
            <a:endParaRPr sz="1100"/>
          </a:p>
          <a:p>
            <a:pPr marL="457200" lvl="0" indent="-298450" algn="l" rtl="0">
              <a:spcBef>
                <a:spcPts val="1200"/>
              </a:spcBef>
              <a:spcAft>
                <a:spcPts val="0"/>
              </a:spcAft>
              <a:buSzPts val="1100"/>
              <a:buChar char="-"/>
            </a:pPr>
            <a:r>
              <a:rPr lang="en" sz="1100"/>
              <a:t>46% of women responding to the survey who had experienced online abuse or harassment said it was misogynistic or sexist in nature</a:t>
            </a:r>
            <a:endParaRPr sz="1100"/>
          </a:p>
          <a:p>
            <a:pPr marL="457200" lvl="0" indent="-298450" algn="l" rtl="0">
              <a:spcBef>
                <a:spcPts val="0"/>
              </a:spcBef>
              <a:spcAft>
                <a:spcPts val="0"/>
              </a:spcAft>
              <a:buSzPts val="1100"/>
              <a:buChar char="-"/>
            </a:pPr>
            <a:r>
              <a:rPr lang="en" sz="1100"/>
              <a:t>36% of women in the UK said it made them feel that their physical safety was threatened</a:t>
            </a:r>
            <a:endParaRPr sz="1100"/>
          </a:p>
          <a:p>
            <a:pPr marL="0" lvl="0" indent="0" algn="l" rtl="0">
              <a:spcBef>
                <a:spcPts val="1200"/>
              </a:spcBef>
              <a:spcAft>
                <a:spcPts val="0"/>
              </a:spcAft>
              <a:buNone/>
            </a:pPr>
            <a:r>
              <a:rPr lang="en" sz="1100"/>
              <a:t>European Union Fundamental Rights Survey on Violence against Women (2014):</a:t>
            </a:r>
            <a:endParaRPr sz="1100"/>
          </a:p>
          <a:p>
            <a:pPr marL="457200" lvl="0" indent="-298450" algn="l" rtl="0">
              <a:spcBef>
                <a:spcPts val="1200"/>
              </a:spcBef>
              <a:spcAft>
                <a:spcPts val="0"/>
              </a:spcAft>
              <a:buSzPts val="1100"/>
              <a:buChar char="-"/>
            </a:pPr>
            <a:r>
              <a:rPr lang="en" sz="1100"/>
              <a:t>20% of young women in the European Union had experienced some form of cyber sexual harassment</a:t>
            </a:r>
            <a:endParaRPr sz="1100"/>
          </a:p>
          <a:p>
            <a:pPr marL="0" lvl="0" indent="0" algn="l" rtl="0">
              <a:spcBef>
                <a:spcPts val="1200"/>
              </a:spcBef>
              <a:spcAft>
                <a:spcPts val="0"/>
              </a:spcAft>
              <a:buNone/>
            </a:pPr>
            <a:endParaRPr sz="1100" u="sng"/>
          </a:p>
          <a:p>
            <a:pPr marL="1371600" lvl="0" indent="0" algn="l" rtl="0">
              <a:spcBef>
                <a:spcPts val="1200"/>
              </a:spcBef>
              <a:spcAft>
                <a:spcPts val="1200"/>
              </a:spcAft>
              <a:buNone/>
            </a:pPr>
            <a:endParaRPr sz="11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6AA84F"/>
        </a:solidFill>
        <a:effectLst/>
      </p:bgPr>
    </p:bg>
    <p:spTree>
      <p:nvGrpSpPr>
        <p:cNvPr id="1" name="Shape 165"/>
        <p:cNvGrpSpPr/>
        <p:nvPr/>
      </p:nvGrpSpPr>
      <p:grpSpPr>
        <a:xfrm>
          <a:off x="0" y="0"/>
          <a:ext cx="0" cy="0"/>
          <a:chOff x="0" y="0"/>
          <a:chExt cx="0" cy="0"/>
        </a:xfrm>
      </p:grpSpPr>
      <p:sp>
        <p:nvSpPr>
          <p:cNvPr id="166" name="Google Shape;166;p33"/>
          <p:cNvSpPr txBox="1">
            <a:spLocks noGrp="1"/>
          </p:cNvSpPr>
          <p:nvPr>
            <p:ph type="ctrTitle"/>
          </p:nvPr>
        </p:nvSpPr>
        <p:spPr>
          <a:xfrm>
            <a:off x="630600" y="136800"/>
            <a:ext cx="7893000" cy="1853700"/>
          </a:xfrm>
          <a:prstGeom prst="rect">
            <a:avLst/>
          </a:prstGeom>
        </p:spPr>
        <p:txBody>
          <a:bodyPr spcFirstLastPara="1" wrap="square" lIns="91425" tIns="91425" rIns="91425" bIns="91425" anchor="b" anchorCtr="0">
            <a:normAutofit/>
          </a:bodyPr>
          <a:lstStyle/>
          <a:p>
            <a:pPr marL="0" lvl="0" indent="0" algn="l" rtl="0">
              <a:spcBef>
                <a:spcPts val="1000"/>
              </a:spcBef>
              <a:spcAft>
                <a:spcPts val="0"/>
              </a:spcAft>
              <a:buNone/>
            </a:pPr>
            <a:r>
              <a:rPr lang="en"/>
              <a:t>Recommended Actions</a:t>
            </a:r>
            <a:endParaRPr/>
          </a:p>
        </p:txBody>
      </p:sp>
      <p:sp>
        <p:nvSpPr>
          <p:cNvPr id="167" name="Google Shape;167;p33"/>
          <p:cNvSpPr txBox="1">
            <a:spLocks noGrp="1"/>
          </p:cNvSpPr>
          <p:nvPr>
            <p:ph type="subTitle" idx="1"/>
          </p:nvPr>
        </p:nvSpPr>
        <p:spPr>
          <a:xfrm>
            <a:off x="630600" y="3228375"/>
            <a:ext cx="7893000" cy="1274100"/>
          </a:xfrm>
          <a:prstGeom prst="rect">
            <a:avLst/>
          </a:prstGeom>
        </p:spPr>
        <p:txBody>
          <a:bodyPr spcFirstLastPara="1" wrap="square" lIns="91425" tIns="91425" rIns="91425" bIns="91425" anchor="b" anchorCtr="0">
            <a:normAutofit/>
          </a:bodyPr>
          <a:lstStyle/>
          <a:p>
            <a:pPr marL="0" lvl="0" indent="0" algn="l" rtl="0">
              <a:spcBef>
                <a:spcPts val="1000"/>
              </a:spcBef>
              <a:spcAft>
                <a:spcPts val="0"/>
              </a:spcAft>
              <a:buNone/>
            </a:pPr>
            <a:r>
              <a:rPr lang="en"/>
              <a:t>Prevent, Protect &amp; Prosecute</a:t>
            </a:r>
            <a:endParaRPr/>
          </a:p>
        </p:txBody>
      </p:sp>
    </p:spTree>
  </p:cSld>
  <p:clrMapOvr>
    <a:masterClrMapping/>
  </p:clrMapOvr>
</p:sld>
</file>

<file path=ppt/theme/theme1.xml><?xml version="1.0" encoding="utf-8"?>
<a:theme xmlns:a="http://schemas.openxmlformats.org/drawingml/2006/main" name="Slate">
  <a:themeElements>
    <a:clrScheme name="Slate">
      <a:dk1>
        <a:srgbClr val="FFFFFF"/>
      </a:dk1>
      <a:lt1>
        <a:srgbClr val="37474F"/>
      </a:lt1>
      <a:dk2>
        <a:srgbClr val="9E9E9E"/>
      </a:dk2>
      <a:lt2>
        <a:srgbClr val="E0E0E0"/>
      </a:lt2>
      <a:accent1>
        <a:srgbClr val="616161"/>
      </a:accent1>
      <a:accent2>
        <a:srgbClr val="78909C"/>
      </a:accent2>
      <a:accent3>
        <a:srgbClr val="CACACA"/>
      </a:accent3>
      <a:accent4>
        <a:srgbClr val="64FFDA"/>
      </a:accent4>
      <a:accent5>
        <a:srgbClr val="FFD966"/>
      </a:accent5>
      <a:accent6>
        <a:srgbClr val="F5F5F5"/>
      </a:accent6>
      <a:hlink>
        <a:srgbClr val="FFD966"/>
      </a:hlink>
      <a:folHlink>
        <a:srgbClr val="FFD9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lue &amp; Gold">
  <a:themeElements>
    <a:clrScheme name="Blue &amp; Gold">
      <a:dk1>
        <a:srgbClr val="FFFFFF"/>
      </a:dk1>
      <a:lt1>
        <a:srgbClr val="01AFD1"/>
      </a:lt1>
      <a:dk2>
        <a:srgbClr val="1E2D31"/>
      </a:dk2>
      <a:lt2>
        <a:srgbClr val="BFC7CA"/>
      </a:lt2>
      <a:accent1>
        <a:srgbClr val="006F85"/>
      </a:accent1>
      <a:accent2>
        <a:srgbClr val="AF4345"/>
      </a:accent2>
      <a:accent3>
        <a:srgbClr val="47D06A"/>
      </a:accent3>
      <a:accent4>
        <a:srgbClr val="F58F8F"/>
      </a:accent4>
      <a:accent5>
        <a:srgbClr val="F6CD4C"/>
      </a:accent5>
      <a:accent6>
        <a:srgbClr val="F8E71C"/>
      </a:accent6>
      <a:hlink>
        <a:srgbClr val="F6CD4C"/>
      </a:hlink>
      <a:folHlink>
        <a:srgbClr val="F6CD4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840</Words>
  <Application>Microsoft Office PowerPoint</Application>
  <PresentationFormat>On-screen Show (16:9)</PresentationFormat>
  <Paragraphs>73</Paragraphs>
  <Slides>17</Slides>
  <Notes>17</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17</vt:i4>
      </vt:variant>
    </vt:vector>
  </HeadingPairs>
  <TitlesOfParts>
    <vt:vector size="24" baseType="lpstr">
      <vt:lpstr>Oswald</vt:lpstr>
      <vt:lpstr>Lato</vt:lpstr>
      <vt:lpstr>Average</vt:lpstr>
      <vt:lpstr>Arial</vt:lpstr>
      <vt:lpstr>Playfair Display</vt:lpstr>
      <vt:lpstr>Slate</vt:lpstr>
      <vt:lpstr>Blue &amp; Gold</vt:lpstr>
      <vt:lpstr>Gender-based hate speech and cyberviolence against women</vt:lpstr>
      <vt:lpstr>Agenda Introduction of EWL State of play at EU level Recommendations  Q&amp;A</vt:lpstr>
      <vt:lpstr>European Women’s Lobby (EWL)</vt:lpstr>
      <vt:lpstr>EWL’s Work on combating violence against women and girls (VAWG)</vt:lpstr>
      <vt:lpstr>State of Play at the EU Level </vt:lpstr>
      <vt:lpstr>“any act of gender-based violence against women that is  committed, assisted or aggravated in part or fully by the use of ICT, such as mobile phones and smartphones, the Internet, social media platforms or email,  against a woman because she is a woman, or affects women disproportionately.”</vt:lpstr>
      <vt:lpstr>PowerPoint Presentation</vt:lpstr>
      <vt:lpstr>PowerPoint Presentation</vt:lpstr>
      <vt:lpstr>Recommended Actions</vt:lpstr>
      <vt:lpstr>Prevention</vt:lpstr>
      <vt:lpstr>Protection</vt:lpstr>
      <vt:lpstr>Prosecution</vt:lpstr>
      <vt:lpstr>Needed EU Legislation</vt:lpstr>
      <vt:lpstr>Any questions?</vt:lpstr>
      <vt:lpstr>Are you aware of any best practices in prevention, protection or prosecution nationally?</vt:lpstr>
      <vt:lpstr>How do you see the role of Civil Society when it comes to gender-based cyber violence?</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Gender-based hate speech and cyberviolence against women</dc:title>
  <dc:creator>Laura Kaun</dc:creator>
  <cp:lastModifiedBy>Laura Kaun</cp:lastModifiedBy>
  <cp:revision>1</cp:revision>
  <dcterms:modified xsi:type="dcterms:W3CDTF">2022-11-03T10:08:28Z</dcterms:modified>
</cp:coreProperties>
</file>