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
  </p:notesMasterIdLst>
  <p:handoutMasterIdLst>
    <p:handoutMasterId r:id="rId9"/>
  </p:handoutMasterIdLst>
  <p:sldIdLst>
    <p:sldId id="256" r:id="rId2"/>
    <p:sldId id="259" r:id="rId3"/>
    <p:sldId id="260" r:id="rId4"/>
    <p:sldId id="331" r:id="rId5"/>
    <p:sldId id="332" r:id="rId6"/>
    <p:sldId id="326" r:id="rId7"/>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42B4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7" autoAdjust="0"/>
    <p:restoredTop sz="89362" autoAdjust="0"/>
  </p:normalViewPr>
  <p:slideViewPr>
    <p:cSldViewPr snapToGrid="0">
      <p:cViewPr varScale="1">
        <p:scale>
          <a:sx n="77" d="100"/>
          <a:sy n="77" d="100"/>
        </p:scale>
        <p:origin x="912" y="62"/>
      </p:cViewPr>
      <p:guideLst/>
    </p:cSldViewPr>
  </p:slideViewPr>
  <p:notesTextViewPr>
    <p:cViewPr>
      <p:scale>
        <a:sx n="1" d="1"/>
        <a:sy n="1" d="1"/>
      </p:scale>
      <p:origin x="0" y="0"/>
    </p:cViewPr>
  </p:notesTextViewPr>
  <p:sorterViewPr>
    <p:cViewPr varScale="1">
      <p:scale>
        <a:sx n="1" d="1"/>
        <a:sy n="1" d="1"/>
      </p:scale>
      <p:origin x="0" y="0"/>
    </p:cViewPr>
  </p:sorterViewPr>
  <p:notesViewPr>
    <p:cSldViewPr snapToGrid="0">
      <p:cViewPr varScale="1">
        <p:scale>
          <a:sx n="109" d="100"/>
          <a:sy n="109" d="100"/>
        </p:scale>
        <p:origin x="4384" y="17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E0E27C9-7E06-9541-8C29-241EBC616FB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4" name="Footer Placeholder 3">
            <a:extLst>
              <a:ext uri="{FF2B5EF4-FFF2-40B4-BE49-F238E27FC236}">
                <a16:creationId xmlns:a16="http://schemas.microsoft.com/office/drawing/2014/main" id="{EC30BBBB-364B-784E-B0FA-D690FB8E7B2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a:p>
        </p:txBody>
      </p:sp>
      <p:sp>
        <p:nvSpPr>
          <p:cNvPr id="5" name="Slide Number Placeholder 4">
            <a:extLst>
              <a:ext uri="{FF2B5EF4-FFF2-40B4-BE49-F238E27FC236}">
                <a16:creationId xmlns:a16="http://schemas.microsoft.com/office/drawing/2014/main" id="{BC319E8A-584D-894D-A8D0-3EAE346F8A81}"/>
              </a:ext>
            </a:extLst>
          </p:cNvPr>
          <p:cNvSpPr>
            <a:spLocks noGrp="1"/>
          </p:cNvSpPr>
          <p:nvPr>
            <p:ph type="sldNum" sz="quarter" idx="3"/>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79A4908D-47A4-A047-A477-253B3AEEECE9}" type="slidenum">
              <a:rPr lang="en-US" altLang="en-HU"/>
              <a:pPr>
                <a:defRPr/>
              </a:pPr>
              <a:t>‹#›</a:t>
            </a:fld>
            <a:endParaRPr lang="en-US" altLang="en-HU"/>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87115F9-8EC3-7B46-8A7A-73B8F49A199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a:extLst>
              <a:ext uri="{FF2B5EF4-FFF2-40B4-BE49-F238E27FC236}">
                <a16:creationId xmlns:a16="http://schemas.microsoft.com/office/drawing/2014/main" id="{B240F6C7-B9AA-694F-9F24-6135BCAB520D}"/>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D9D9C4D8-4F7B-D443-A3D3-F7BC65D6E704}" type="datetimeFigureOut">
              <a:rPr lang="en-US"/>
              <a:pPr>
                <a:defRPr/>
              </a:pPr>
              <a:t>19-Jun-20</a:t>
            </a:fld>
            <a:endParaRPr lang="en-US"/>
          </a:p>
        </p:txBody>
      </p:sp>
      <p:sp>
        <p:nvSpPr>
          <p:cNvPr id="4" name="Slide Image Placeholder 3">
            <a:extLst>
              <a:ext uri="{FF2B5EF4-FFF2-40B4-BE49-F238E27FC236}">
                <a16:creationId xmlns:a16="http://schemas.microsoft.com/office/drawing/2014/main" id="{73580E60-5391-A24B-A993-55AF01208FBD}"/>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06F90860-66EF-5840-83F9-91EACBC9C8EE}"/>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1EDF5DD0-9194-9549-8BB4-F78276164DF5}"/>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a:extLst>
              <a:ext uri="{FF2B5EF4-FFF2-40B4-BE49-F238E27FC236}">
                <a16:creationId xmlns:a16="http://schemas.microsoft.com/office/drawing/2014/main" id="{3E31348C-8E14-6E49-82D6-3B1230092150}"/>
              </a:ext>
            </a:extLst>
          </p:cNvPr>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22DFD761-AFFF-7144-B48B-17549D9F3EA4}" type="slidenum">
              <a:rPr lang="en-US" altLang="en-HU"/>
              <a:pPr>
                <a:defRPr/>
              </a:pPr>
              <a:t>‹#›</a:t>
            </a:fld>
            <a:endParaRPr lang="en-US" altLang="en-HU"/>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u-HU"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a:defRPr/>
            </a:pPr>
            <a:fld id="{22DFD761-AFFF-7144-B48B-17549D9F3EA4}" type="slidenum">
              <a:rPr lang="en-US" altLang="en-HU" smtClean="0"/>
              <a:pPr>
                <a:defRPr/>
              </a:pPr>
              <a:t>2</a:t>
            </a:fld>
            <a:endParaRPr lang="en-US" altLang="en-HU"/>
          </a:p>
        </p:txBody>
      </p:sp>
    </p:spTree>
    <p:extLst>
      <p:ext uri="{BB962C8B-B14F-4D97-AF65-F5344CB8AC3E}">
        <p14:creationId xmlns:p14="http://schemas.microsoft.com/office/powerpoint/2010/main" val="37018048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dirty="0">
                <a:solidFill>
                  <a:schemeClr val="tx1"/>
                </a:solidFill>
                <a:effectLst/>
                <a:latin typeface="+mn-lt"/>
                <a:ea typeface="+mn-ea"/>
                <a:cs typeface="+mn-cs"/>
              </a:rPr>
              <a:t>Twitter Conversation Settings Experiment</a:t>
            </a:r>
            <a:endParaRPr lang="hu-HU" sz="1200" b="0" i="0" kern="1200" dirty="0">
              <a:solidFill>
                <a:schemeClr val="tx1"/>
              </a:solidFill>
              <a:effectLst/>
              <a:latin typeface="+mn-lt"/>
              <a:ea typeface="+mn-ea"/>
              <a:cs typeface="+mn-cs"/>
            </a:endParaRPr>
          </a:p>
          <a:p>
            <a:endParaRPr lang="hu-HU" sz="1200" b="0" i="0" kern="1200" dirty="0">
              <a:solidFill>
                <a:schemeClr val="tx1"/>
              </a:solidFill>
              <a:effectLst/>
              <a:latin typeface="+mn-lt"/>
              <a:ea typeface="+mn-ea"/>
              <a:cs typeface="+mn-cs"/>
            </a:endParaRPr>
          </a:p>
          <a:p>
            <a:r>
              <a:rPr lang="en-GB" sz="1200" b="0" i="0" kern="1200" dirty="0">
                <a:solidFill>
                  <a:schemeClr val="tx1"/>
                </a:solidFill>
                <a:effectLst/>
                <a:latin typeface="+mn-lt"/>
                <a:ea typeface="+mn-ea"/>
                <a:cs typeface="+mn-cs"/>
              </a:rPr>
              <a:t>The experiment is live and will run for a few more weeks. Included users were randomly selected and we also included the Trust &amp; Safety Council partners.</a:t>
            </a:r>
          </a:p>
          <a:p>
            <a:r>
              <a:rPr lang="en-GB" sz="1200" b="0" i="0" kern="1200" dirty="0">
                <a:solidFill>
                  <a:schemeClr val="tx1"/>
                </a:solidFill>
                <a:effectLst/>
                <a:latin typeface="+mn-lt"/>
                <a:ea typeface="+mn-ea"/>
                <a:cs typeface="+mn-cs"/>
              </a:rPr>
              <a:t>When you access the Tweet composer from @INACHnet you will now see a new setting on the lower left hand side. You can use it as you wish, others will be able to tell when you choose to limit who can reply. </a:t>
            </a:r>
          </a:p>
          <a:p>
            <a:r>
              <a:rPr lang="en-GB" sz="1200" b="0" i="0" kern="1200" dirty="0">
                <a:solidFill>
                  <a:schemeClr val="tx1"/>
                </a:solidFill>
                <a:effectLst/>
                <a:latin typeface="+mn-lt"/>
                <a:ea typeface="+mn-ea"/>
                <a:cs typeface="+mn-cs"/>
              </a:rPr>
              <a:t>The idea is that we get your input from your experience using the feature, particularly as a helpful feature to mitigate abuse and hate speech. </a:t>
            </a:r>
          </a:p>
          <a:p>
            <a:r>
              <a:rPr lang="en-GB" sz="1200" b="0" i="0" kern="1200" dirty="0">
                <a:solidFill>
                  <a:schemeClr val="tx1"/>
                </a:solidFill>
                <a:effectLst/>
                <a:latin typeface="+mn-lt"/>
                <a:ea typeface="+mn-ea"/>
                <a:cs typeface="+mn-cs"/>
              </a:rPr>
              <a:t>We are looking to hold a session with Council members and the Product team to relay this feedback in a few weeks. We will provide an update once we have a set timeline.</a:t>
            </a:r>
          </a:p>
        </p:txBody>
      </p:sp>
      <p:sp>
        <p:nvSpPr>
          <p:cNvPr id="4" name="Slide Number Placeholder 3"/>
          <p:cNvSpPr>
            <a:spLocks noGrp="1"/>
          </p:cNvSpPr>
          <p:nvPr>
            <p:ph type="sldNum" sz="quarter" idx="5"/>
          </p:nvPr>
        </p:nvSpPr>
        <p:spPr/>
        <p:txBody>
          <a:bodyPr/>
          <a:lstStyle/>
          <a:p>
            <a:pPr>
              <a:defRPr/>
            </a:pPr>
            <a:fld id="{22DFD761-AFFF-7144-B48B-17549D9F3EA4}" type="slidenum">
              <a:rPr lang="en-US" altLang="en-HU" smtClean="0"/>
              <a:pPr>
                <a:defRPr/>
              </a:pPr>
              <a:t>4</a:t>
            </a:fld>
            <a:endParaRPr lang="en-US" altLang="en-HU"/>
          </a:p>
        </p:txBody>
      </p:sp>
    </p:spTree>
    <p:extLst>
      <p:ext uri="{BB962C8B-B14F-4D97-AF65-F5344CB8AC3E}">
        <p14:creationId xmlns:p14="http://schemas.microsoft.com/office/powerpoint/2010/main" val="32772127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ímdia">
    <p:spTree>
      <p:nvGrpSpPr>
        <p:cNvPr id="1" name=""/>
        <p:cNvGrpSpPr/>
        <p:nvPr/>
      </p:nvGrpSpPr>
      <p:grpSpPr>
        <a:xfrm>
          <a:off x="0" y="0"/>
          <a:ext cx="0" cy="0"/>
          <a:chOff x="0" y="0"/>
          <a:chExt cx="0" cy="0"/>
        </a:xfrm>
      </p:grpSpPr>
      <p:sp>
        <p:nvSpPr>
          <p:cNvPr id="10" name="Picture Placeholder 9"/>
          <p:cNvSpPr>
            <a:spLocks noGrp="1"/>
          </p:cNvSpPr>
          <p:nvPr>
            <p:ph type="pic" sz="quarter" idx="10"/>
          </p:nvPr>
        </p:nvSpPr>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p:spPr>
        <p:txBody>
          <a:bodyPr wrap="square">
            <a:noAutofit/>
          </a:bodyPr>
          <a:lstStyle>
            <a:lvl1pPr>
              <a:defRPr sz="1200"/>
            </a:lvl1pPr>
          </a:lstStyle>
          <a:p>
            <a:pPr lvl="0"/>
            <a:r>
              <a:rPr lang="hu-HU" noProof="0"/>
              <a:t>Kép beszúrásához kattintson az ikonra</a:t>
            </a:r>
            <a:endParaRPr lang="en-ID" noProof="0"/>
          </a:p>
        </p:txBody>
      </p:sp>
    </p:spTree>
    <p:extLst>
      <p:ext uri="{BB962C8B-B14F-4D97-AF65-F5344CB8AC3E}">
        <p14:creationId xmlns:p14="http://schemas.microsoft.com/office/powerpoint/2010/main" val="8501826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9_Custom Layout">
    <p:spTree>
      <p:nvGrpSpPr>
        <p:cNvPr id="1" name=""/>
        <p:cNvGrpSpPr/>
        <p:nvPr/>
      </p:nvGrpSpPr>
      <p:grpSpPr>
        <a:xfrm>
          <a:off x="0" y="0"/>
          <a:ext cx="0" cy="0"/>
          <a:chOff x="0" y="0"/>
          <a:chExt cx="0" cy="0"/>
        </a:xfrm>
      </p:grpSpPr>
      <p:sp>
        <p:nvSpPr>
          <p:cNvPr id="10" name="Picture Placeholder 9"/>
          <p:cNvSpPr>
            <a:spLocks noGrp="1"/>
          </p:cNvSpPr>
          <p:nvPr>
            <p:ph type="pic" sz="quarter" idx="10"/>
          </p:nvPr>
        </p:nvSpPr>
        <p:spPr>
          <a:xfrm>
            <a:off x="0" y="0"/>
            <a:ext cx="3054927" cy="4322618"/>
          </a:xfrm>
          <a:custGeom>
            <a:avLst/>
            <a:gdLst>
              <a:gd name="connsiteX0" fmla="*/ 0 w 3054927"/>
              <a:gd name="connsiteY0" fmla="*/ 0 h 4322618"/>
              <a:gd name="connsiteX1" fmla="*/ 3054927 w 3054927"/>
              <a:gd name="connsiteY1" fmla="*/ 0 h 4322618"/>
              <a:gd name="connsiteX2" fmla="*/ 3054927 w 3054927"/>
              <a:gd name="connsiteY2" fmla="*/ 4322618 h 4322618"/>
              <a:gd name="connsiteX3" fmla="*/ 0 w 3054927"/>
              <a:gd name="connsiteY3" fmla="*/ 4322618 h 4322618"/>
            </a:gdLst>
            <a:ahLst/>
            <a:cxnLst>
              <a:cxn ang="0">
                <a:pos x="connsiteX0" y="connsiteY0"/>
              </a:cxn>
              <a:cxn ang="0">
                <a:pos x="connsiteX1" y="connsiteY1"/>
              </a:cxn>
              <a:cxn ang="0">
                <a:pos x="connsiteX2" y="connsiteY2"/>
              </a:cxn>
              <a:cxn ang="0">
                <a:pos x="connsiteX3" y="connsiteY3"/>
              </a:cxn>
            </a:cxnLst>
            <a:rect l="l" t="t" r="r" b="b"/>
            <a:pathLst>
              <a:path w="3054927" h="4322618">
                <a:moveTo>
                  <a:pt x="0" y="0"/>
                </a:moveTo>
                <a:lnTo>
                  <a:pt x="3054927" y="0"/>
                </a:lnTo>
                <a:lnTo>
                  <a:pt x="3054927" y="4322618"/>
                </a:lnTo>
                <a:lnTo>
                  <a:pt x="0" y="4322618"/>
                </a:lnTo>
                <a:close/>
              </a:path>
            </a:pathLst>
          </a:custGeom>
        </p:spPr>
        <p:txBody>
          <a:bodyPr wrap="square">
            <a:noAutofit/>
          </a:bodyPr>
          <a:lstStyle>
            <a:lvl1pPr>
              <a:defRPr sz="1200"/>
            </a:lvl1pPr>
          </a:lstStyle>
          <a:p>
            <a:pPr lvl="0"/>
            <a:r>
              <a:rPr lang="hu-HU" noProof="0"/>
              <a:t>Kép beszúrásához kattintson az ikonra</a:t>
            </a:r>
            <a:endParaRPr lang="en-ID" noProof="0"/>
          </a:p>
        </p:txBody>
      </p:sp>
      <p:sp>
        <p:nvSpPr>
          <p:cNvPr id="9" name="Picture Placeholder 8"/>
          <p:cNvSpPr>
            <a:spLocks noGrp="1"/>
          </p:cNvSpPr>
          <p:nvPr>
            <p:ph type="pic" sz="quarter" idx="11"/>
          </p:nvPr>
        </p:nvSpPr>
        <p:spPr>
          <a:xfrm>
            <a:off x="5798127" y="4322618"/>
            <a:ext cx="5694218" cy="2535382"/>
          </a:xfrm>
          <a:custGeom>
            <a:avLst/>
            <a:gdLst>
              <a:gd name="connsiteX0" fmla="*/ 0 w 5694218"/>
              <a:gd name="connsiteY0" fmla="*/ 0 h 2535382"/>
              <a:gd name="connsiteX1" fmla="*/ 5694218 w 5694218"/>
              <a:gd name="connsiteY1" fmla="*/ 0 h 2535382"/>
              <a:gd name="connsiteX2" fmla="*/ 5694218 w 5694218"/>
              <a:gd name="connsiteY2" fmla="*/ 2535382 h 2535382"/>
              <a:gd name="connsiteX3" fmla="*/ 0 w 5694218"/>
              <a:gd name="connsiteY3" fmla="*/ 2535382 h 2535382"/>
            </a:gdLst>
            <a:ahLst/>
            <a:cxnLst>
              <a:cxn ang="0">
                <a:pos x="connsiteX0" y="connsiteY0"/>
              </a:cxn>
              <a:cxn ang="0">
                <a:pos x="connsiteX1" y="connsiteY1"/>
              </a:cxn>
              <a:cxn ang="0">
                <a:pos x="connsiteX2" y="connsiteY2"/>
              </a:cxn>
              <a:cxn ang="0">
                <a:pos x="connsiteX3" y="connsiteY3"/>
              </a:cxn>
            </a:cxnLst>
            <a:rect l="l" t="t" r="r" b="b"/>
            <a:pathLst>
              <a:path w="5694218" h="2535382">
                <a:moveTo>
                  <a:pt x="0" y="0"/>
                </a:moveTo>
                <a:lnTo>
                  <a:pt x="5694218" y="0"/>
                </a:lnTo>
                <a:lnTo>
                  <a:pt x="5694218" y="2535382"/>
                </a:lnTo>
                <a:lnTo>
                  <a:pt x="0" y="2535382"/>
                </a:lnTo>
                <a:close/>
              </a:path>
            </a:pathLst>
          </a:custGeom>
        </p:spPr>
        <p:txBody>
          <a:bodyPr wrap="square">
            <a:noAutofit/>
          </a:bodyPr>
          <a:lstStyle>
            <a:lvl1pPr>
              <a:defRPr sz="1200"/>
            </a:lvl1pPr>
          </a:lstStyle>
          <a:p>
            <a:pPr lvl="0"/>
            <a:r>
              <a:rPr lang="hu-HU" noProof="0"/>
              <a:t>Kép beszúrásához kattintson az ikonra</a:t>
            </a:r>
            <a:endParaRPr lang="en-ID" noProof="0"/>
          </a:p>
        </p:txBody>
      </p:sp>
    </p:spTree>
    <p:extLst>
      <p:ext uri="{BB962C8B-B14F-4D97-AF65-F5344CB8AC3E}">
        <p14:creationId xmlns:p14="http://schemas.microsoft.com/office/powerpoint/2010/main" val="16402780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10_Custom Layout">
    <p:spTree>
      <p:nvGrpSpPr>
        <p:cNvPr id="1" name=""/>
        <p:cNvGrpSpPr/>
        <p:nvPr/>
      </p:nvGrpSpPr>
      <p:grpSpPr>
        <a:xfrm>
          <a:off x="0" y="0"/>
          <a:ext cx="0" cy="0"/>
          <a:chOff x="0" y="0"/>
          <a:chExt cx="0" cy="0"/>
        </a:xfrm>
      </p:grpSpPr>
      <p:sp>
        <p:nvSpPr>
          <p:cNvPr id="10" name="Picture Placeholder 9"/>
          <p:cNvSpPr>
            <a:spLocks noGrp="1"/>
          </p:cNvSpPr>
          <p:nvPr>
            <p:ph type="pic" sz="quarter" idx="10"/>
          </p:nvPr>
        </p:nvSpPr>
        <p:spPr>
          <a:xfrm>
            <a:off x="1173708" y="1897039"/>
            <a:ext cx="4922293" cy="2552130"/>
          </a:xfrm>
          <a:custGeom>
            <a:avLst/>
            <a:gdLst>
              <a:gd name="connsiteX0" fmla="*/ 0 w 4922293"/>
              <a:gd name="connsiteY0" fmla="*/ 0 h 2552130"/>
              <a:gd name="connsiteX1" fmla="*/ 4922293 w 4922293"/>
              <a:gd name="connsiteY1" fmla="*/ 0 h 2552130"/>
              <a:gd name="connsiteX2" fmla="*/ 4922293 w 4922293"/>
              <a:gd name="connsiteY2" fmla="*/ 2552130 h 2552130"/>
              <a:gd name="connsiteX3" fmla="*/ 0 w 4922293"/>
              <a:gd name="connsiteY3" fmla="*/ 2552130 h 2552130"/>
            </a:gdLst>
            <a:ahLst/>
            <a:cxnLst>
              <a:cxn ang="0">
                <a:pos x="connsiteX0" y="connsiteY0"/>
              </a:cxn>
              <a:cxn ang="0">
                <a:pos x="connsiteX1" y="connsiteY1"/>
              </a:cxn>
              <a:cxn ang="0">
                <a:pos x="connsiteX2" y="connsiteY2"/>
              </a:cxn>
              <a:cxn ang="0">
                <a:pos x="connsiteX3" y="connsiteY3"/>
              </a:cxn>
            </a:cxnLst>
            <a:rect l="l" t="t" r="r" b="b"/>
            <a:pathLst>
              <a:path w="4922293" h="2552130">
                <a:moveTo>
                  <a:pt x="0" y="0"/>
                </a:moveTo>
                <a:lnTo>
                  <a:pt x="4922293" y="0"/>
                </a:lnTo>
                <a:lnTo>
                  <a:pt x="4922293" y="2552130"/>
                </a:lnTo>
                <a:lnTo>
                  <a:pt x="0" y="2552130"/>
                </a:lnTo>
                <a:close/>
              </a:path>
            </a:pathLst>
          </a:custGeom>
        </p:spPr>
        <p:txBody>
          <a:bodyPr wrap="square">
            <a:noAutofit/>
          </a:bodyPr>
          <a:lstStyle>
            <a:lvl1pPr>
              <a:defRPr sz="1200"/>
            </a:lvl1pPr>
          </a:lstStyle>
          <a:p>
            <a:pPr lvl="0"/>
            <a:r>
              <a:rPr lang="hu-HU" noProof="0"/>
              <a:t>Kép beszúrásához kattintson az ikonra</a:t>
            </a:r>
            <a:endParaRPr lang="en-US" noProof="0"/>
          </a:p>
        </p:txBody>
      </p:sp>
      <p:sp>
        <p:nvSpPr>
          <p:cNvPr id="9" name="Picture Placeholder 8"/>
          <p:cNvSpPr>
            <a:spLocks noGrp="1"/>
          </p:cNvSpPr>
          <p:nvPr>
            <p:ph type="pic" sz="quarter" idx="11"/>
          </p:nvPr>
        </p:nvSpPr>
        <p:spPr>
          <a:xfrm>
            <a:off x="6591869" y="4285397"/>
            <a:ext cx="4922293" cy="2019869"/>
          </a:xfrm>
          <a:custGeom>
            <a:avLst/>
            <a:gdLst>
              <a:gd name="connsiteX0" fmla="*/ 0 w 4922293"/>
              <a:gd name="connsiteY0" fmla="*/ 0 h 2019869"/>
              <a:gd name="connsiteX1" fmla="*/ 4922293 w 4922293"/>
              <a:gd name="connsiteY1" fmla="*/ 0 h 2019869"/>
              <a:gd name="connsiteX2" fmla="*/ 4922293 w 4922293"/>
              <a:gd name="connsiteY2" fmla="*/ 2019869 h 2019869"/>
              <a:gd name="connsiteX3" fmla="*/ 0 w 4922293"/>
              <a:gd name="connsiteY3" fmla="*/ 2019869 h 2019869"/>
            </a:gdLst>
            <a:ahLst/>
            <a:cxnLst>
              <a:cxn ang="0">
                <a:pos x="connsiteX0" y="connsiteY0"/>
              </a:cxn>
              <a:cxn ang="0">
                <a:pos x="connsiteX1" y="connsiteY1"/>
              </a:cxn>
              <a:cxn ang="0">
                <a:pos x="connsiteX2" y="connsiteY2"/>
              </a:cxn>
              <a:cxn ang="0">
                <a:pos x="connsiteX3" y="connsiteY3"/>
              </a:cxn>
            </a:cxnLst>
            <a:rect l="l" t="t" r="r" b="b"/>
            <a:pathLst>
              <a:path w="4922293" h="2019869">
                <a:moveTo>
                  <a:pt x="0" y="0"/>
                </a:moveTo>
                <a:lnTo>
                  <a:pt x="4922293" y="0"/>
                </a:lnTo>
                <a:lnTo>
                  <a:pt x="4922293" y="2019869"/>
                </a:lnTo>
                <a:lnTo>
                  <a:pt x="0" y="2019869"/>
                </a:lnTo>
                <a:close/>
              </a:path>
            </a:pathLst>
          </a:custGeom>
        </p:spPr>
        <p:txBody>
          <a:bodyPr wrap="square">
            <a:noAutofit/>
          </a:bodyPr>
          <a:lstStyle>
            <a:lvl1pPr>
              <a:defRPr sz="1200"/>
            </a:lvl1pPr>
          </a:lstStyle>
          <a:p>
            <a:pPr lvl="0"/>
            <a:r>
              <a:rPr lang="hu-HU" noProof="0"/>
              <a:t>Kép beszúrásához kattintson az ikonra</a:t>
            </a:r>
            <a:endParaRPr lang="en-US" noProof="0"/>
          </a:p>
        </p:txBody>
      </p:sp>
    </p:spTree>
    <p:extLst>
      <p:ext uri="{BB962C8B-B14F-4D97-AF65-F5344CB8AC3E}">
        <p14:creationId xmlns:p14="http://schemas.microsoft.com/office/powerpoint/2010/main" val="9132686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11_Custom Layout">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p:spPr>
        <p:txBody>
          <a:bodyPr wrap="square">
            <a:noAutofit/>
          </a:bodyPr>
          <a:lstStyle>
            <a:lvl1pPr>
              <a:defRPr sz="1200"/>
            </a:lvl1pPr>
          </a:lstStyle>
          <a:p>
            <a:pPr lvl="0"/>
            <a:r>
              <a:rPr lang="hu-HU" noProof="0"/>
              <a:t>Kép beszúrásához kattintson az ikonra</a:t>
            </a:r>
            <a:endParaRPr lang="en-US" noProof="0"/>
          </a:p>
        </p:txBody>
      </p:sp>
    </p:spTree>
    <p:extLst>
      <p:ext uri="{BB962C8B-B14F-4D97-AF65-F5344CB8AC3E}">
        <p14:creationId xmlns:p14="http://schemas.microsoft.com/office/powerpoint/2010/main" val="39044605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12_Custom Layout">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937146" y="2300838"/>
            <a:ext cx="5299881" cy="3394881"/>
          </a:xfrm>
          <a:custGeom>
            <a:avLst/>
            <a:gdLst>
              <a:gd name="connsiteX0" fmla="*/ 0 w 5299881"/>
              <a:gd name="connsiteY0" fmla="*/ 0 h 3394881"/>
              <a:gd name="connsiteX1" fmla="*/ 5299881 w 5299881"/>
              <a:gd name="connsiteY1" fmla="*/ 0 h 3394881"/>
              <a:gd name="connsiteX2" fmla="*/ 5299881 w 5299881"/>
              <a:gd name="connsiteY2" fmla="*/ 3394881 h 3394881"/>
              <a:gd name="connsiteX3" fmla="*/ 0 w 5299881"/>
              <a:gd name="connsiteY3" fmla="*/ 3394881 h 3394881"/>
            </a:gdLst>
            <a:ahLst/>
            <a:cxnLst>
              <a:cxn ang="0">
                <a:pos x="connsiteX0" y="connsiteY0"/>
              </a:cxn>
              <a:cxn ang="0">
                <a:pos x="connsiteX1" y="connsiteY1"/>
              </a:cxn>
              <a:cxn ang="0">
                <a:pos x="connsiteX2" y="connsiteY2"/>
              </a:cxn>
              <a:cxn ang="0">
                <a:pos x="connsiteX3" y="connsiteY3"/>
              </a:cxn>
            </a:cxnLst>
            <a:rect l="l" t="t" r="r" b="b"/>
            <a:pathLst>
              <a:path w="5299881" h="3394881">
                <a:moveTo>
                  <a:pt x="0" y="0"/>
                </a:moveTo>
                <a:lnTo>
                  <a:pt x="5299881" y="0"/>
                </a:lnTo>
                <a:lnTo>
                  <a:pt x="5299881" y="3394881"/>
                </a:lnTo>
                <a:lnTo>
                  <a:pt x="0" y="3394881"/>
                </a:lnTo>
                <a:close/>
              </a:path>
            </a:pathLst>
          </a:custGeom>
        </p:spPr>
        <p:txBody>
          <a:bodyPr wrap="square">
            <a:noAutofit/>
          </a:bodyPr>
          <a:lstStyle>
            <a:lvl1pPr>
              <a:defRPr sz="1200"/>
            </a:lvl1pPr>
          </a:lstStyle>
          <a:p>
            <a:pPr lvl="0"/>
            <a:r>
              <a:rPr lang="hu-HU" noProof="0"/>
              <a:t>Kép beszúrásához kattintson az ikonra</a:t>
            </a:r>
            <a:endParaRPr lang="en-US" noProof="0"/>
          </a:p>
        </p:txBody>
      </p:sp>
    </p:spTree>
    <p:extLst>
      <p:ext uri="{BB962C8B-B14F-4D97-AF65-F5344CB8AC3E}">
        <p14:creationId xmlns:p14="http://schemas.microsoft.com/office/powerpoint/2010/main" val="10450631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13_Custom Layout">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0" y="805218"/>
            <a:ext cx="12192000" cy="2623782"/>
          </a:xfrm>
          <a:custGeom>
            <a:avLst/>
            <a:gdLst>
              <a:gd name="connsiteX0" fmla="*/ 0 w 12192000"/>
              <a:gd name="connsiteY0" fmla="*/ 0 h 2623782"/>
              <a:gd name="connsiteX1" fmla="*/ 12192000 w 12192000"/>
              <a:gd name="connsiteY1" fmla="*/ 0 h 2623782"/>
              <a:gd name="connsiteX2" fmla="*/ 12192000 w 12192000"/>
              <a:gd name="connsiteY2" fmla="*/ 2623782 h 2623782"/>
              <a:gd name="connsiteX3" fmla="*/ 0 w 12192000"/>
              <a:gd name="connsiteY3" fmla="*/ 2623782 h 2623782"/>
            </a:gdLst>
            <a:ahLst/>
            <a:cxnLst>
              <a:cxn ang="0">
                <a:pos x="connsiteX0" y="connsiteY0"/>
              </a:cxn>
              <a:cxn ang="0">
                <a:pos x="connsiteX1" y="connsiteY1"/>
              </a:cxn>
              <a:cxn ang="0">
                <a:pos x="connsiteX2" y="connsiteY2"/>
              </a:cxn>
              <a:cxn ang="0">
                <a:pos x="connsiteX3" y="connsiteY3"/>
              </a:cxn>
            </a:cxnLst>
            <a:rect l="l" t="t" r="r" b="b"/>
            <a:pathLst>
              <a:path w="12192000" h="2623782">
                <a:moveTo>
                  <a:pt x="0" y="0"/>
                </a:moveTo>
                <a:lnTo>
                  <a:pt x="12192000" y="0"/>
                </a:lnTo>
                <a:lnTo>
                  <a:pt x="12192000" y="2623782"/>
                </a:lnTo>
                <a:lnTo>
                  <a:pt x="0" y="2623782"/>
                </a:lnTo>
                <a:close/>
              </a:path>
            </a:pathLst>
          </a:custGeom>
        </p:spPr>
        <p:txBody>
          <a:bodyPr wrap="square">
            <a:noAutofit/>
          </a:bodyPr>
          <a:lstStyle>
            <a:lvl1pPr>
              <a:defRPr sz="1200"/>
            </a:lvl1pPr>
          </a:lstStyle>
          <a:p>
            <a:pPr lvl="0"/>
            <a:r>
              <a:rPr lang="hu-HU" noProof="0"/>
              <a:t>Kép beszúrásához kattintson az ikonra</a:t>
            </a:r>
            <a:endParaRPr lang="en-US" noProof="0"/>
          </a:p>
        </p:txBody>
      </p:sp>
    </p:spTree>
    <p:extLst>
      <p:ext uri="{BB962C8B-B14F-4D97-AF65-F5344CB8AC3E}">
        <p14:creationId xmlns:p14="http://schemas.microsoft.com/office/powerpoint/2010/main" val="3354078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14_Custom Layout">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6699317" y="1172008"/>
            <a:ext cx="4686167" cy="4967536"/>
          </a:xfrm>
          <a:custGeom>
            <a:avLst/>
            <a:gdLst>
              <a:gd name="connsiteX0" fmla="*/ 0 w 4686167"/>
              <a:gd name="connsiteY0" fmla="*/ 0 h 4967536"/>
              <a:gd name="connsiteX1" fmla="*/ 4686167 w 4686167"/>
              <a:gd name="connsiteY1" fmla="*/ 0 h 4967536"/>
              <a:gd name="connsiteX2" fmla="*/ 4686167 w 4686167"/>
              <a:gd name="connsiteY2" fmla="*/ 4967536 h 4967536"/>
              <a:gd name="connsiteX3" fmla="*/ 0 w 4686167"/>
              <a:gd name="connsiteY3" fmla="*/ 4967536 h 4967536"/>
            </a:gdLst>
            <a:ahLst/>
            <a:cxnLst>
              <a:cxn ang="0">
                <a:pos x="connsiteX0" y="connsiteY0"/>
              </a:cxn>
              <a:cxn ang="0">
                <a:pos x="connsiteX1" y="connsiteY1"/>
              </a:cxn>
              <a:cxn ang="0">
                <a:pos x="connsiteX2" y="connsiteY2"/>
              </a:cxn>
              <a:cxn ang="0">
                <a:pos x="connsiteX3" y="connsiteY3"/>
              </a:cxn>
            </a:cxnLst>
            <a:rect l="l" t="t" r="r" b="b"/>
            <a:pathLst>
              <a:path w="4686167" h="4967536">
                <a:moveTo>
                  <a:pt x="0" y="0"/>
                </a:moveTo>
                <a:lnTo>
                  <a:pt x="4686167" y="0"/>
                </a:lnTo>
                <a:lnTo>
                  <a:pt x="4686167" y="4967536"/>
                </a:lnTo>
                <a:lnTo>
                  <a:pt x="0" y="4967536"/>
                </a:lnTo>
                <a:close/>
              </a:path>
            </a:pathLst>
          </a:custGeom>
        </p:spPr>
        <p:txBody>
          <a:bodyPr wrap="square">
            <a:noAutofit/>
          </a:bodyPr>
          <a:lstStyle>
            <a:lvl1pPr>
              <a:defRPr sz="1200"/>
            </a:lvl1pPr>
          </a:lstStyle>
          <a:p>
            <a:pPr lvl="0"/>
            <a:r>
              <a:rPr lang="hu-HU" noProof="0"/>
              <a:t>Kép beszúrásához kattintson az ikonra</a:t>
            </a:r>
            <a:endParaRPr lang="en-US" noProof="0"/>
          </a:p>
        </p:txBody>
      </p:sp>
    </p:spTree>
    <p:extLst>
      <p:ext uri="{BB962C8B-B14F-4D97-AF65-F5344CB8AC3E}">
        <p14:creationId xmlns:p14="http://schemas.microsoft.com/office/powerpoint/2010/main" val="2161910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15_Custom Layout">
    <p:spTree>
      <p:nvGrpSpPr>
        <p:cNvPr id="1" name=""/>
        <p:cNvGrpSpPr/>
        <p:nvPr/>
      </p:nvGrpSpPr>
      <p:grpSpPr>
        <a:xfrm>
          <a:off x="0" y="0"/>
          <a:ext cx="0" cy="0"/>
          <a:chOff x="0" y="0"/>
          <a:chExt cx="0" cy="0"/>
        </a:xfrm>
      </p:grpSpPr>
      <p:sp>
        <p:nvSpPr>
          <p:cNvPr id="13" name="Picture Placeholder 12"/>
          <p:cNvSpPr>
            <a:spLocks noGrp="1"/>
          </p:cNvSpPr>
          <p:nvPr>
            <p:ph type="pic" sz="quarter" idx="10"/>
          </p:nvPr>
        </p:nvSpPr>
        <p:spPr>
          <a:xfrm>
            <a:off x="0" y="2947243"/>
            <a:ext cx="2064822" cy="1655431"/>
          </a:xfrm>
          <a:custGeom>
            <a:avLst/>
            <a:gdLst>
              <a:gd name="connsiteX0" fmla="*/ 0 w 2064822"/>
              <a:gd name="connsiteY0" fmla="*/ 0 h 1655431"/>
              <a:gd name="connsiteX1" fmla="*/ 2064822 w 2064822"/>
              <a:gd name="connsiteY1" fmla="*/ 0 h 1655431"/>
              <a:gd name="connsiteX2" fmla="*/ 2064822 w 2064822"/>
              <a:gd name="connsiteY2" fmla="*/ 1655431 h 1655431"/>
              <a:gd name="connsiteX3" fmla="*/ 0 w 2064822"/>
              <a:gd name="connsiteY3" fmla="*/ 1655431 h 1655431"/>
            </a:gdLst>
            <a:ahLst/>
            <a:cxnLst>
              <a:cxn ang="0">
                <a:pos x="connsiteX0" y="connsiteY0"/>
              </a:cxn>
              <a:cxn ang="0">
                <a:pos x="connsiteX1" y="connsiteY1"/>
              </a:cxn>
              <a:cxn ang="0">
                <a:pos x="connsiteX2" y="connsiteY2"/>
              </a:cxn>
              <a:cxn ang="0">
                <a:pos x="connsiteX3" y="connsiteY3"/>
              </a:cxn>
            </a:cxnLst>
            <a:rect l="l" t="t" r="r" b="b"/>
            <a:pathLst>
              <a:path w="2064822" h="1655431">
                <a:moveTo>
                  <a:pt x="0" y="0"/>
                </a:moveTo>
                <a:lnTo>
                  <a:pt x="2064822" y="0"/>
                </a:lnTo>
                <a:lnTo>
                  <a:pt x="2064822" y="1655431"/>
                </a:lnTo>
                <a:lnTo>
                  <a:pt x="0" y="1655431"/>
                </a:lnTo>
                <a:close/>
              </a:path>
            </a:pathLst>
          </a:custGeom>
        </p:spPr>
        <p:txBody>
          <a:bodyPr wrap="square">
            <a:noAutofit/>
          </a:bodyPr>
          <a:lstStyle>
            <a:lvl1pPr>
              <a:defRPr sz="1200"/>
            </a:lvl1pPr>
          </a:lstStyle>
          <a:p>
            <a:pPr lvl="0"/>
            <a:r>
              <a:rPr lang="hu-HU" noProof="0"/>
              <a:t>Kép beszúrásához kattintson az ikonra</a:t>
            </a:r>
            <a:endParaRPr lang="en-US" noProof="0"/>
          </a:p>
        </p:txBody>
      </p:sp>
      <p:sp>
        <p:nvSpPr>
          <p:cNvPr id="14" name="Picture Placeholder 13"/>
          <p:cNvSpPr>
            <a:spLocks noGrp="1"/>
          </p:cNvSpPr>
          <p:nvPr>
            <p:ph type="pic" sz="quarter" idx="11"/>
          </p:nvPr>
        </p:nvSpPr>
        <p:spPr>
          <a:xfrm>
            <a:off x="2064822" y="2947243"/>
            <a:ext cx="2064822" cy="1655431"/>
          </a:xfrm>
          <a:custGeom>
            <a:avLst/>
            <a:gdLst>
              <a:gd name="connsiteX0" fmla="*/ 0 w 2064822"/>
              <a:gd name="connsiteY0" fmla="*/ 0 h 1655431"/>
              <a:gd name="connsiteX1" fmla="*/ 2064822 w 2064822"/>
              <a:gd name="connsiteY1" fmla="*/ 0 h 1655431"/>
              <a:gd name="connsiteX2" fmla="*/ 2064822 w 2064822"/>
              <a:gd name="connsiteY2" fmla="*/ 1655431 h 1655431"/>
              <a:gd name="connsiteX3" fmla="*/ 0 w 2064822"/>
              <a:gd name="connsiteY3" fmla="*/ 1655431 h 1655431"/>
            </a:gdLst>
            <a:ahLst/>
            <a:cxnLst>
              <a:cxn ang="0">
                <a:pos x="connsiteX0" y="connsiteY0"/>
              </a:cxn>
              <a:cxn ang="0">
                <a:pos x="connsiteX1" y="connsiteY1"/>
              </a:cxn>
              <a:cxn ang="0">
                <a:pos x="connsiteX2" y="connsiteY2"/>
              </a:cxn>
              <a:cxn ang="0">
                <a:pos x="connsiteX3" y="connsiteY3"/>
              </a:cxn>
            </a:cxnLst>
            <a:rect l="l" t="t" r="r" b="b"/>
            <a:pathLst>
              <a:path w="2064822" h="1655431">
                <a:moveTo>
                  <a:pt x="0" y="0"/>
                </a:moveTo>
                <a:lnTo>
                  <a:pt x="2064822" y="0"/>
                </a:lnTo>
                <a:lnTo>
                  <a:pt x="2064822" y="1655431"/>
                </a:lnTo>
                <a:lnTo>
                  <a:pt x="0" y="1655431"/>
                </a:lnTo>
                <a:close/>
              </a:path>
            </a:pathLst>
          </a:custGeom>
        </p:spPr>
        <p:txBody>
          <a:bodyPr wrap="square">
            <a:noAutofit/>
          </a:bodyPr>
          <a:lstStyle>
            <a:lvl1pPr>
              <a:defRPr sz="1200"/>
            </a:lvl1pPr>
          </a:lstStyle>
          <a:p>
            <a:pPr lvl="0"/>
            <a:r>
              <a:rPr lang="hu-HU" noProof="0"/>
              <a:t>Kép beszúrásához kattintson az ikonra</a:t>
            </a:r>
            <a:endParaRPr lang="en-US" noProof="0"/>
          </a:p>
        </p:txBody>
      </p:sp>
      <p:sp>
        <p:nvSpPr>
          <p:cNvPr id="15" name="Picture Placeholder 14"/>
          <p:cNvSpPr>
            <a:spLocks noGrp="1"/>
          </p:cNvSpPr>
          <p:nvPr>
            <p:ph type="pic" sz="quarter" idx="13"/>
          </p:nvPr>
        </p:nvSpPr>
        <p:spPr>
          <a:xfrm>
            <a:off x="4129645" y="2947243"/>
            <a:ext cx="2064822" cy="1655431"/>
          </a:xfrm>
          <a:custGeom>
            <a:avLst/>
            <a:gdLst>
              <a:gd name="connsiteX0" fmla="*/ 0 w 2064822"/>
              <a:gd name="connsiteY0" fmla="*/ 0 h 1655431"/>
              <a:gd name="connsiteX1" fmla="*/ 2064822 w 2064822"/>
              <a:gd name="connsiteY1" fmla="*/ 0 h 1655431"/>
              <a:gd name="connsiteX2" fmla="*/ 2064822 w 2064822"/>
              <a:gd name="connsiteY2" fmla="*/ 1655431 h 1655431"/>
              <a:gd name="connsiteX3" fmla="*/ 0 w 2064822"/>
              <a:gd name="connsiteY3" fmla="*/ 1655431 h 1655431"/>
            </a:gdLst>
            <a:ahLst/>
            <a:cxnLst>
              <a:cxn ang="0">
                <a:pos x="connsiteX0" y="connsiteY0"/>
              </a:cxn>
              <a:cxn ang="0">
                <a:pos x="connsiteX1" y="connsiteY1"/>
              </a:cxn>
              <a:cxn ang="0">
                <a:pos x="connsiteX2" y="connsiteY2"/>
              </a:cxn>
              <a:cxn ang="0">
                <a:pos x="connsiteX3" y="connsiteY3"/>
              </a:cxn>
            </a:cxnLst>
            <a:rect l="l" t="t" r="r" b="b"/>
            <a:pathLst>
              <a:path w="2064822" h="1655431">
                <a:moveTo>
                  <a:pt x="0" y="0"/>
                </a:moveTo>
                <a:lnTo>
                  <a:pt x="2064822" y="0"/>
                </a:lnTo>
                <a:lnTo>
                  <a:pt x="2064822" y="1655431"/>
                </a:lnTo>
                <a:lnTo>
                  <a:pt x="0" y="1655431"/>
                </a:lnTo>
                <a:close/>
              </a:path>
            </a:pathLst>
          </a:custGeom>
        </p:spPr>
        <p:txBody>
          <a:bodyPr wrap="square">
            <a:noAutofit/>
          </a:bodyPr>
          <a:lstStyle>
            <a:lvl1pPr>
              <a:defRPr sz="1200"/>
            </a:lvl1pPr>
          </a:lstStyle>
          <a:p>
            <a:pPr lvl="0"/>
            <a:r>
              <a:rPr lang="hu-HU" noProof="0"/>
              <a:t>Kép beszúrásához kattintson az ikonra</a:t>
            </a:r>
            <a:endParaRPr lang="en-US" noProof="0"/>
          </a:p>
        </p:txBody>
      </p:sp>
      <p:sp>
        <p:nvSpPr>
          <p:cNvPr id="16" name="Picture Placeholder 15"/>
          <p:cNvSpPr>
            <a:spLocks noGrp="1"/>
          </p:cNvSpPr>
          <p:nvPr>
            <p:ph type="pic" sz="quarter" idx="14"/>
          </p:nvPr>
        </p:nvSpPr>
        <p:spPr>
          <a:xfrm>
            <a:off x="6194467" y="2947243"/>
            <a:ext cx="2064822" cy="1655431"/>
          </a:xfrm>
          <a:custGeom>
            <a:avLst/>
            <a:gdLst>
              <a:gd name="connsiteX0" fmla="*/ 0 w 2064822"/>
              <a:gd name="connsiteY0" fmla="*/ 0 h 1655431"/>
              <a:gd name="connsiteX1" fmla="*/ 2064822 w 2064822"/>
              <a:gd name="connsiteY1" fmla="*/ 0 h 1655431"/>
              <a:gd name="connsiteX2" fmla="*/ 2064822 w 2064822"/>
              <a:gd name="connsiteY2" fmla="*/ 1655431 h 1655431"/>
              <a:gd name="connsiteX3" fmla="*/ 0 w 2064822"/>
              <a:gd name="connsiteY3" fmla="*/ 1655431 h 1655431"/>
            </a:gdLst>
            <a:ahLst/>
            <a:cxnLst>
              <a:cxn ang="0">
                <a:pos x="connsiteX0" y="connsiteY0"/>
              </a:cxn>
              <a:cxn ang="0">
                <a:pos x="connsiteX1" y="connsiteY1"/>
              </a:cxn>
              <a:cxn ang="0">
                <a:pos x="connsiteX2" y="connsiteY2"/>
              </a:cxn>
              <a:cxn ang="0">
                <a:pos x="connsiteX3" y="connsiteY3"/>
              </a:cxn>
            </a:cxnLst>
            <a:rect l="l" t="t" r="r" b="b"/>
            <a:pathLst>
              <a:path w="2064822" h="1655431">
                <a:moveTo>
                  <a:pt x="0" y="0"/>
                </a:moveTo>
                <a:lnTo>
                  <a:pt x="2064822" y="0"/>
                </a:lnTo>
                <a:lnTo>
                  <a:pt x="2064822" y="1655431"/>
                </a:lnTo>
                <a:lnTo>
                  <a:pt x="0" y="1655431"/>
                </a:lnTo>
                <a:close/>
              </a:path>
            </a:pathLst>
          </a:custGeom>
        </p:spPr>
        <p:txBody>
          <a:bodyPr wrap="square">
            <a:noAutofit/>
          </a:bodyPr>
          <a:lstStyle>
            <a:lvl1pPr>
              <a:defRPr sz="1200"/>
            </a:lvl1pPr>
          </a:lstStyle>
          <a:p>
            <a:pPr lvl="0"/>
            <a:r>
              <a:rPr lang="hu-HU" noProof="0"/>
              <a:t>Kép beszúrásához kattintson az ikonra</a:t>
            </a:r>
            <a:endParaRPr lang="en-US" noProof="0"/>
          </a:p>
        </p:txBody>
      </p:sp>
    </p:spTree>
    <p:extLst>
      <p:ext uri="{BB962C8B-B14F-4D97-AF65-F5344CB8AC3E}">
        <p14:creationId xmlns:p14="http://schemas.microsoft.com/office/powerpoint/2010/main" val="9704272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19_Custom Layout">
    <p:spTree>
      <p:nvGrpSpPr>
        <p:cNvPr id="1" name=""/>
        <p:cNvGrpSpPr/>
        <p:nvPr/>
      </p:nvGrpSpPr>
      <p:grpSpPr>
        <a:xfrm>
          <a:off x="0" y="0"/>
          <a:ext cx="0" cy="0"/>
          <a:chOff x="0" y="0"/>
          <a:chExt cx="0" cy="0"/>
        </a:xfrm>
      </p:grpSpPr>
      <p:sp>
        <p:nvSpPr>
          <p:cNvPr id="13" name="Picture Placeholder 12"/>
          <p:cNvSpPr>
            <a:spLocks noGrp="1"/>
          </p:cNvSpPr>
          <p:nvPr>
            <p:ph type="pic" sz="quarter" idx="10"/>
          </p:nvPr>
        </p:nvSpPr>
        <p:spPr>
          <a:xfrm>
            <a:off x="749300" y="2082800"/>
            <a:ext cx="2011502" cy="1842198"/>
          </a:xfrm>
          <a:custGeom>
            <a:avLst/>
            <a:gdLst>
              <a:gd name="connsiteX0" fmla="*/ 0 w 2011502"/>
              <a:gd name="connsiteY0" fmla="*/ 0 h 1842198"/>
              <a:gd name="connsiteX1" fmla="*/ 2011502 w 2011502"/>
              <a:gd name="connsiteY1" fmla="*/ 0 h 1842198"/>
              <a:gd name="connsiteX2" fmla="*/ 2011502 w 2011502"/>
              <a:gd name="connsiteY2" fmla="*/ 1842198 h 1842198"/>
              <a:gd name="connsiteX3" fmla="*/ 0 w 2011502"/>
              <a:gd name="connsiteY3" fmla="*/ 1842198 h 1842198"/>
            </a:gdLst>
            <a:ahLst/>
            <a:cxnLst>
              <a:cxn ang="0">
                <a:pos x="connsiteX0" y="connsiteY0"/>
              </a:cxn>
              <a:cxn ang="0">
                <a:pos x="connsiteX1" y="connsiteY1"/>
              </a:cxn>
              <a:cxn ang="0">
                <a:pos x="connsiteX2" y="connsiteY2"/>
              </a:cxn>
              <a:cxn ang="0">
                <a:pos x="connsiteX3" y="connsiteY3"/>
              </a:cxn>
            </a:cxnLst>
            <a:rect l="l" t="t" r="r" b="b"/>
            <a:pathLst>
              <a:path w="2011502" h="1842198">
                <a:moveTo>
                  <a:pt x="0" y="0"/>
                </a:moveTo>
                <a:lnTo>
                  <a:pt x="2011502" y="0"/>
                </a:lnTo>
                <a:lnTo>
                  <a:pt x="2011502" y="1842198"/>
                </a:lnTo>
                <a:lnTo>
                  <a:pt x="0" y="1842198"/>
                </a:lnTo>
                <a:close/>
              </a:path>
            </a:pathLst>
          </a:custGeom>
        </p:spPr>
        <p:txBody>
          <a:bodyPr wrap="square">
            <a:noAutofit/>
          </a:bodyPr>
          <a:lstStyle>
            <a:lvl1pPr>
              <a:defRPr sz="1200"/>
            </a:lvl1pPr>
          </a:lstStyle>
          <a:p>
            <a:pPr lvl="0"/>
            <a:r>
              <a:rPr lang="hu-HU" noProof="0"/>
              <a:t>Kép beszúrásához kattintson az ikonra</a:t>
            </a:r>
            <a:endParaRPr lang="en-US" noProof="0"/>
          </a:p>
        </p:txBody>
      </p:sp>
      <p:sp>
        <p:nvSpPr>
          <p:cNvPr id="15" name="Picture Placeholder 14"/>
          <p:cNvSpPr>
            <a:spLocks noGrp="1"/>
          </p:cNvSpPr>
          <p:nvPr>
            <p:ph type="pic" sz="quarter" idx="11"/>
          </p:nvPr>
        </p:nvSpPr>
        <p:spPr>
          <a:xfrm>
            <a:off x="749300" y="4153598"/>
            <a:ext cx="2011502" cy="1843133"/>
          </a:xfrm>
          <a:custGeom>
            <a:avLst/>
            <a:gdLst>
              <a:gd name="connsiteX0" fmla="*/ 0 w 2011502"/>
              <a:gd name="connsiteY0" fmla="*/ 0 h 1843133"/>
              <a:gd name="connsiteX1" fmla="*/ 2011502 w 2011502"/>
              <a:gd name="connsiteY1" fmla="*/ 0 h 1843133"/>
              <a:gd name="connsiteX2" fmla="*/ 2011502 w 2011502"/>
              <a:gd name="connsiteY2" fmla="*/ 1843133 h 1843133"/>
              <a:gd name="connsiteX3" fmla="*/ 0 w 2011502"/>
              <a:gd name="connsiteY3" fmla="*/ 1843133 h 1843133"/>
            </a:gdLst>
            <a:ahLst/>
            <a:cxnLst>
              <a:cxn ang="0">
                <a:pos x="connsiteX0" y="connsiteY0"/>
              </a:cxn>
              <a:cxn ang="0">
                <a:pos x="connsiteX1" y="connsiteY1"/>
              </a:cxn>
              <a:cxn ang="0">
                <a:pos x="connsiteX2" y="connsiteY2"/>
              </a:cxn>
              <a:cxn ang="0">
                <a:pos x="connsiteX3" y="connsiteY3"/>
              </a:cxn>
            </a:cxnLst>
            <a:rect l="l" t="t" r="r" b="b"/>
            <a:pathLst>
              <a:path w="2011502" h="1843133">
                <a:moveTo>
                  <a:pt x="0" y="0"/>
                </a:moveTo>
                <a:lnTo>
                  <a:pt x="2011502" y="0"/>
                </a:lnTo>
                <a:lnTo>
                  <a:pt x="2011502" y="1843133"/>
                </a:lnTo>
                <a:lnTo>
                  <a:pt x="0" y="1843133"/>
                </a:lnTo>
                <a:close/>
              </a:path>
            </a:pathLst>
          </a:custGeom>
        </p:spPr>
        <p:txBody>
          <a:bodyPr wrap="square">
            <a:noAutofit/>
          </a:bodyPr>
          <a:lstStyle>
            <a:lvl1pPr>
              <a:defRPr sz="1200"/>
            </a:lvl1pPr>
          </a:lstStyle>
          <a:p>
            <a:pPr lvl="0"/>
            <a:r>
              <a:rPr lang="hu-HU" noProof="0"/>
              <a:t>Kép beszúrásához kattintson az ikonra</a:t>
            </a:r>
            <a:endParaRPr lang="en-US" noProof="0"/>
          </a:p>
        </p:txBody>
      </p:sp>
      <p:sp>
        <p:nvSpPr>
          <p:cNvPr id="14" name="Picture Placeholder 13"/>
          <p:cNvSpPr>
            <a:spLocks noGrp="1"/>
          </p:cNvSpPr>
          <p:nvPr>
            <p:ph type="pic" sz="quarter" idx="12"/>
          </p:nvPr>
        </p:nvSpPr>
        <p:spPr>
          <a:xfrm>
            <a:off x="2966898" y="2094202"/>
            <a:ext cx="2011502" cy="1842199"/>
          </a:xfrm>
          <a:custGeom>
            <a:avLst/>
            <a:gdLst>
              <a:gd name="connsiteX0" fmla="*/ 0 w 2011502"/>
              <a:gd name="connsiteY0" fmla="*/ 0 h 1842199"/>
              <a:gd name="connsiteX1" fmla="*/ 2011502 w 2011502"/>
              <a:gd name="connsiteY1" fmla="*/ 0 h 1842199"/>
              <a:gd name="connsiteX2" fmla="*/ 2011502 w 2011502"/>
              <a:gd name="connsiteY2" fmla="*/ 1842199 h 1842199"/>
              <a:gd name="connsiteX3" fmla="*/ 0 w 2011502"/>
              <a:gd name="connsiteY3" fmla="*/ 1842199 h 1842199"/>
            </a:gdLst>
            <a:ahLst/>
            <a:cxnLst>
              <a:cxn ang="0">
                <a:pos x="connsiteX0" y="connsiteY0"/>
              </a:cxn>
              <a:cxn ang="0">
                <a:pos x="connsiteX1" y="connsiteY1"/>
              </a:cxn>
              <a:cxn ang="0">
                <a:pos x="connsiteX2" y="connsiteY2"/>
              </a:cxn>
              <a:cxn ang="0">
                <a:pos x="connsiteX3" y="connsiteY3"/>
              </a:cxn>
            </a:cxnLst>
            <a:rect l="l" t="t" r="r" b="b"/>
            <a:pathLst>
              <a:path w="2011502" h="1842199">
                <a:moveTo>
                  <a:pt x="0" y="0"/>
                </a:moveTo>
                <a:lnTo>
                  <a:pt x="2011502" y="0"/>
                </a:lnTo>
                <a:lnTo>
                  <a:pt x="2011502" y="1842199"/>
                </a:lnTo>
                <a:lnTo>
                  <a:pt x="0" y="1842199"/>
                </a:lnTo>
                <a:close/>
              </a:path>
            </a:pathLst>
          </a:custGeom>
        </p:spPr>
        <p:txBody>
          <a:bodyPr wrap="square">
            <a:noAutofit/>
          </a:bodyPr>
          <a:lstStyle>
            <a:lvl1pPr>
              <a:defRPr sz="1200"/>
            </a:lvl1pPr>
          </a:lstStyle>
          <a:p>
            <a:pPr lvl="0"/>
            <a:r>
              <a:rPr lang="hu-HU" noProof="0"/>
              <a:t>Kép beszúrásához kattintson az ikonra</a:t>
            </a:r>
            <a:endParaRPr lang="en-US" noProof="0"/>
          </a:p>
        </p:txBody>
      </p:sp>
      <p:sp>
        <p:nvSpPr>
          <p:cNvPr id="16" name="Picture Placeholder 15"/>
          <p:cNvSpPr>
            <a:spLocks noGrp="1"/>
          </p:cNvSpPr>
          <p:nvPr>
            <p:ph type="pic" sz="quarter" idx="13"/>
          </p:nvPr>
        </p:nvSpPr>
        <p:spPr>
          <a:xfrm>
            <a:off x="2966898" y="4165000"/>
            <a:ext cx="2011502" cy="1843134"/>
          </a:xfrm>
          <a:custGeom>
            <a:avLst/>
            <a:gdLst>
              <a:gd name="connsiteX0" fmla="*/ 0 w 2011502"/>
              <a:gd name="connsiteY0" fmla="*/ 0 h 1843134"/>
              <a:gd name="connsiteX1" fmla="*/ 2011502 w 2011502"/>
              <a:gd name="connsiteY1" fmla="*/ 0 h 1843134"/>
              <a:gd name="connsiteX2" fmla="*/ 2011502 w 2011502"/>
              <a:gd name="connsiteY2" fmla="*/ 1843134 h 1843134"/>
              <a:gd name="connsiteX3" fmla="*/ 0 w 2011502"/>
              <a:gd name="connsiteY3" fmla="*/ 1843134 h 1843134"/>
            </a:gdLst>
            <a:ahLst/>
            <a:cxnLst>
              <a:cxn ang="0">
                <a:pos x="connsiteX0" y="connsiteY0"/>
              </a:cxn>
              <a:cxn ang="0">
                <a:pos x="connsiteX1" y="connsiteY1"/>
              </a:cxn>
              <a:cxn ang="0">
                <a:pos x="connsiteX2" y="connsiteY2"/>
              </a:cxn>
              <a:cxn ang="0">
                <a:pos x="connsiteX3" y="connsiteY3"/>
              </a:cxn>
            </a:cxnLst>
            <a:rect l="l" t="t" r="r" b="b"/>
            <a:pathLst>
              <a:path w="2011502" h="1843134">
                <a:moveTo>
                  <a:pt x="0" y="0"/>
                </a:moveTo>
                <a:lnTo>
                  <a:pt x="2011502" y="0"/>
                </a:lnTo>
                <a:lnTo>
                  <a:pt x="2011502" y="1843134"/>
                </a:lnTo>
                <a:lnTo>
                  <a:pt x="0" y="1843134"/>
                </a:lnTo>
                <a:close/>
              </a:path>
            </a:pathLst>
          </a:custGeom>
        </p:spPr>
        <p:txBody>
          <a:bodyPr wrap="square">
            <a:noAutofit/>
          </a:bodyPr>
          <a:lstStyle>
            <a:lvl1pPr>
              <a:defRPr sz="1200"/>
            </a:lvl1pPr>
          </a:lstStyle>
          <a:p>
            <a:pPr lvl="0"/>
            <a:r>
              <a:rPr lang="hu-HU" noProof="0"/>
              <a:t>Kép beszúrásához kattintson az ikonra</a:t>
            </a:r>
            <a:endParaRPr lang="en-US" noProof="0"/>
          </a:p>
        </p:txBody>
      </p:sp>
    </p:spTree>
    <p:extLst>
      <p:ext uri="{BB962C8B-B14F-4D97-AF65-F5344CB8AC3E}">
        <p14:creationId xmlns:p14="http://schemas.microsoft.com/office/powerpoint/2010/main" val="327949160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20_Custom Layout">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0" y="818866"/>
            <a:ext cx="12192000" cy="5636526"/>
          </a:xfrm>
          <a:custGeom>
            <a:avLst/>
            <a:gdLst>
              <a:gd name="connsiteX0" fmla="*/ 0 w 12192000"/>
              <a:gd name="connsiteY0" fmla="*/ 0 h 5636526"/>
              <a:gd name="connsiteX1" fmla="*/ 12192000 w 12192000"/>
              <a:gd name="connsiteY1" fmla="*/ 0 h 5636526"/>
              <a:gd name="connsiteX2" fmla="*/ 12192000 w 12192000"/>
              <a:gd name="connsiteY2" fmla="*/ 5636526 h 5636526"/>
              <a:gd name="connsiteX3" fmla="*/ 0 w 12192000"/>
              <a:gd name="connsiteY3" fmla="*/ 5636526 h 5636526"/>
            </a:gdLst>
            <a:ahLst/>
            <a:cxnLst>
              <a:cxn ang="0">
                <a:pos x="connsiteX0" y="connsiteY0"/>
              </a:cxn>
              <a:cxn ang="0">
                <a:pos x="connsiteX1" y="connsiteY1"/>
              </a:cxn>
              <a:cxn ang="0">
                <a:pos x="connsiteX2" y="connsiteY2"/>
              </a:cxn>
              <a:cxn ang="0">
                <a:pos x="connsiteX3" y="connsiteY3"/>
              </a:cxn>
            </a:cxnLst>
            <a:rect l="l" t="t" r="r" b="b"/>
            <a:pathLst>
              <a:path w="12192000" h="5636526">
                <a:moveTo>
                  <a:pt x="0" y="0"/>
                </a:moveTo>
                <a:lnTo>
                  <a:pt x="12192000" y="0"/>
                </a:lnTo>
                <a:lnTo>
                  <a:pt x="12192000" y="5636526"/>
                </a:lnTo>
                <a:lnTo>
                  <a:pt x="0" y="5636526"/>
                </a:lnTo>
                <a:close/>
              </a:path>
            </a:pathLst>
          </a:custGeom>
        </p:spPr>
        <p:txBody>
          <a:bodyPr wrap="square">
            <a:noAutofit/>
          </a:bodyPr>
          <a:lstStyle>
            <a:lvl1pPr>
              <a:defRPr sz="1200"/>
            </a:lvl1pPr>
          </a:lstStyle>
          <a:p>
            <a:pPr lvl="0"/>
            <a:r>
              <a:rPr lang="hu-HU" noProof="0"/>
              <a:t>Kép beszúrásához kattintson az ikonra</a:t>
            </a:r>
            <a:endParaRPr lang="en-US" noProof="0"/>
          </a:p>
        </p:txBody>
      </p:sp>
    </p:spTree>
    <p:extLst>
      <p:ext uri="{BB962C8B-B14F-4D97-AF65-F5344CB8AC3E}">
        <p14:creationId xmlns:p14="http://schemas.microsoft.com/office/powerpoint/2010/main" val="27550280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21_Custom Layout">
    <p:spTree>
      <p:nvGrpSpPr>
        <p:cNvPr id="1" name=""/>
        <p:cNvGrpSpPr/>
        <p:nvPr/>
      </p:nvGrpSpPr>
      <p:grpSpPr>
        <a:xfrm>
          <a:off x="0" y="0"/>
          <a:ext cx="0" cy="0"/>
          <a:chOff x="0" y="0"/>
          <a:chExt cx="0" cy="0"/>
        </a:xfrm>
      </p:grpSpPr>
      <p:sp>
        <p:nvSpPr>
          <p:cNvPr id="13" name="Picture Placeholder 12"/>
          <p:cNvSpPr>
            <a:spLocks noGrp="1"/>
          </p:cNvSpPr>
          <p:nvPr>
            <p:ph type="pic" sz="quarter" idx="10"/>
          </p:nvPr>
        </p:nvSpPr>
        <p:spPr>
          <a:xfrm>
            <a:off x="859811" y="2436127"/>
            <a:ext cx="1610435" cy="1433015"/>
          </a:xfrm>
          <a:custGeom>
            <a:avLst/>
            <a:gdLst>
              <a:gd name="connsiteX0" fmla="*/ 0 w 1610435"/>
              <a:gd name="connsiteY0" fmla="*/ 0 h 1433015"/>
              <a:gd name="connsiteX1" fmla="*/ 1610435 w 1610435"/>
              <a:gd name="connsiteY1" fmla="*/ 0 h 1433015"/>
              <a:gd name="connsiteX2" fmla="*/ 1610435 w 1610435"/>
              <a:gd name="connsiteY2" fmla="*/ 1433015 h 1433015"/>
              <a:gd name="connsiteX3" fmla="*/ 0 w 1610435"/>
              <a:gd name="connsiteY3" fmla="*/ 1433015 h 1433015"/>
            </a:gdLst>
            <a:ahLst/>
            <a:cxnLst>
              <a:cxn ang="0">
                <a:pos x="connsiteX0" y="connsiteY0"/>
              </a:cxn>
              <a:cxn ang="0">
                <a:pos x="connsiteX1" y="connsiteY1"/>
              </a:cxn>
              <a:cxn ang="0">
                <a:pos x="connsiteX2" y="connsiteY2"/>
              </a:cxn>
              <a:cxn ang="0">
                <a:pos x="connsiteX3" y="connsiteY3"/>
              </a:cxn>
            </a:cxnLst>
            <a:rect l="l" t="t" r="r" b="b"/>
            <a:pathLst>
              <a:path w="1610435" h="1433015">
                <a:moveTo>
                  <a:pt x="0" y="0"/>
                </a:moveTo>
                <a:lnTo>
                  <a:pt x="1610435" y="0"/>
                </a:lnTo>
                <a:lnTo>
                  <a:pt x="1610435" y="1433015"/>
                </a:lnTo>
                <a:lnTo>
                  <a:pt x="0" y="1433015"/>
                </a:lnTo>
                <a:close/>
              </a:path>
            </a:pathLst>
          </a:custGeom>
        </p:spPr>
        <p:txBody>
          <a:bodyPr wrap="square">
            <a:noAutofit/>
          </a:bodyPr>
          <a:lstStyle>
            <a:lvl1pPr>
              <a:defRPr sz="1200"/>
            </a:lvl1pPr>
          </a:lstStyle>
          <a:p>
            <a:pPr lvl="0"/>
            <a:r>
              <a:rPr lang="hu-HU" noProof="0"/>
              <a:t>Kép beszúrásához kattintson az ikonra</a:t>
            </a:r>
            <a:endParaRPr lang="en-US" noProof="0"/>
          </a:p>
        </p:txBody>
      </p:sp>
      <p:sp>
        <p:nvSpPr>
          <p:cNvPr id="14" name="Picture Placeholder 13"/>
          <p:cNvSpPr>
            <a:spLocks noGrp="1"/>
          </p:cNvSpPr>
          <p:nvPr>
            <p:ph type="pic" sz="quarter" idx="11"/>
          </p:nvPr>
        </p:nvSpPr>
        <p:spPr>
          <a:xfrm>
            <a:off x="859810" y="3971456"/>
            <a:ext cx="1610435" cy="1433015"/>
          </a:xfrm>
          <a:custGeom>
            <a:avLst/>
            <a:gdLst>
              <a:gd name="connsiteX0" fmla="*/ 0 w 1610435"/>
              <a:gd name="connsiteY0" fmla="*/ 0 h 1433015"/>
              <a:gd name="connsiteX1" fmla="*/ 1610435 w 1610435"/>
              <a:gd name="connsiteY1" fmla="*/ 0 h 1433015"/>
              <a:gd name="connsiteX2" fmla="*/ 1610435 w 1610435"/>
              <a:gd name="connsiteY2" fmla="*/ 1433015 h 1433015"/>
              <a:gd name="connsiteX3" fmla="*/ 0 w 1610435"/>
              <a:gd name="connsiteY3" fmla="*/ 1433015 h 1433015"/>
            </a:gdLst>
            <a:ahLst/>
            <a:cxnLst>
              <a:cxn ang="0">
                <a:pos x="connsiteX0" y="connsiteY0"/>
              </a:cxn>
              <a:cxn ang="0">
                <a:pos x="connsiteX1" y="connsiteY1"/>
              </a:cxn>
              <a:cxn ang="0">
                <a:pos x="connsiteX2" y="connsiteY2"/>
              </a:cxn>
              <a:cxn ang="0">
                <a:pos x="connsiteX3" y="connsiteY3"/>
              </a:cxn>
            </a:cxnLst>
            <a:rect l="l" t="t" r="r" b="b"/>
            <a:pathLst>
              <a:path w="1610435" h="1433015">
                <a:moveTo>
                  <a:pt x="0" y="0"/>
                </a:moveTo>
                <a:lnTo>
                  <a:pt x="1610435" y="0"/>
                </a:lnTo>
                <a:lnTo>
                  <a:pt x="1610435" y="1433015"/>
                </a:lnTo>
                <a:lnTo>
                  <a:pt x="0" y="1433015"/>
                </a:lnTo>
                <a:close/>
              </a:path>
            </a:pathLst>
          </a:custGeom>
        </p:spPr>
        <p:txBody>
          <a:bodyPr wrap="square">
            <a:noAutofit/>
          </a:bodyPr>
          <a:lstStyle>
            <a:lvl1pPr>
              <a:defRPr sz="1200"/>
            </a:lvl1pPr>
          </a:lstStyle>
          <a:p>
            <a:pPr lvl="0"/>
            <a:r>
              <a:rPr lang="hu-HU" noProof="0"/>
              <a:t>Kép beszúrásához kattintson az ikonra</a:t>
            </a:r>
            <a:endParaRPr lang="en-US" noProof="0"/>
          </a:p>
        </p:txBody>
      </p:sp>
      <p:sp>
        <p:nvSpPr>
          <p:cNvPr id="12" name="Picture Placeholder 11"/>
          <p:cNvSpPr>
            <a:spLocks noGrp="1"/>
          </p:cNvSpPr>
          <p:nvPr>
            <p:ph type="pic" sz="quarter" idx="12"/>
          </p:nvPr>
        </p:nvSpPr>
        <p:spPr>
          <a:xfrm>
            <a:off x="6096002" y="2436127"/>
            <a:ext cx="1610435" cy="1433015"/>
          </a:xfrm>
          <a:custGeom>
            <a:avLst/>
            <a:gdLst>
              <a:gd name="connsiteX0" fmla="*/ 0 w 1610435"/>
              <a:gd name="connsiteY0" fmla="*/ 0 h 1433015"/>
              <a:gd name="connsiteX1" fmla="*/ 1610435 w 1610435"/>
              <a:gd name="connsiteY1" fmla="*/ 0 h 1433015"/>
              <a:gd name="connsiteX2" fmla="*/ 1610435 w 1610435"/>
              <a:gd name="connsiteY2" fmla="*/ 1433015 h 1433015"/>
              <a:gd name="connsiteX3" fmla="*/ 0 w 1610435"/>
              <a:gd name="connsiteY3" fmla="*/ 1433015 h 1433015"/>
            </a:gdLst>
            <a:ahLst/>
            <a:cxnLst>
              <a:cxn ang="0">
                <a:pos x="connsiteX0" y="connsiteY0"/>
              </a:cxn>
              <a:cxn ang="0">
                <a:pos x="connsiteX1" y="connsiteY1"/>
              </a:cxn>
              <a:cxn ang="0">
                <a:pos x="connsiteX2" y="connsiteY2"/>
              </a:cxn>
              <a:cxn ang="0">
                <a:pos x="connsiteX3" y="connsiteY3"/>
              </a:cxn>
            </a:cxnLst>
            <a:rect l="l" t="t" r="r" b="b"/>
            <a:pathLst>
              <a:path w="1610435" h="1433015">
                <a:moveTo>
                  <a:pt x="0" y="0"/>
                </a:moveTo>
                <a:lnTo>
                  <a:pt x="1610435" y="0"/>
                </a:lnTo>
                <a:lnTo>
                  <a:pt x="1610435" y="1433015"/>
                </a:lnTo>
                <a:lnTo>
                  <a:pt x="0" y="1433015"/>
                </a:lnTo>
                <a:close/>
              </a:path>
            </a:pathLst>
          </a:custGeom>
        </p:spPr>
        <p:txBody>
          <a:bodyPr wrap="square">
            <a:noAutofit/>
          </a:bodyPr>
          <a:lstStyle>
            <a:lvl1pPr>
              <a:defRPr sz="1200"/>
            </a:lvl1pPr>
          </a:lstStyle>
          <a:p>
            <a:pPr lvl="0"/>
            <a:r>
              <a:rPr lang="hu-HU" noProof="0"/>
              <a:t>Kép beszúrásához kattintson az ikonra</a:t>
            </a:r>
            <a:endParaRPr lang="en-US" noProof="0"/>
          </a:p>
        </p:txBody>
      </p:sp>
      <p:sp>
        <p:nvSpPr>
          <p:cNvPr id="15" name="Picture Placeholder 14"/>
          <p:cNvSpPr>
            <a:spLocks noGrp="1"/>
          </p:cNvSpPr>
          <p:nvPr>
            <p:ph type="pic" sz="quarter" idx="13"/>
          </p:nvPr>
        </p:nvSpPr>
        <p:spPr>
          <a:xfrm>
            <a:off x="6096001" y="3971456"/>
            <a:ext cx="1610435" cy="1433015"/>
          </a:xfrm>
          <a:custGeom>
            <a:avLst/>
            <a:gdLst>
              <a:gd name="connsiteX0" fmla="*/ 0 w 1610435"/>
              <a:gd name="connsiteY0" fmla="*/ 0 h 1433015"/>
              <a:gd name="connsiteX1" fmla="*/ 1610435 w 1610435"/>
              <a:gd name="connsiteY1" fmla="*/ 0 h 1433015"/>
              <a:gd name="connsiteX2" fmla="*/ 1610435 w 1610435"/>
              <a:gd name="connsiteY2" fmla="*/ 1433015 h 1433015"/>
              <a:gd name="connsiteX3" fmla="*/ 0 w 1610435"/>
              <a:gd name="connsiteY3" fmla="*/ 1433015 h 1433015"/>
            </a:gdLst>
            <a:ahLst/>
            <a:cxnLst>
              <a:cxn ang="0">
                <a:pos x="connsiteX0" y="connsiteY0"/>
              </a:cxn>
              <a:cxn ang="0">
                <a:pos x="connsiteX1" y="connsiteY1"/>
              </a:cxn>
              <a:cxn ang="0">
                <a:pos x="connsiteX2" y="connsiteY2"/>
              </a:cxn>
              <a:cxn ang="0">
                <a:pos x="connsiteX3" y="connsiteY3"/>
              </a:cxn>
            </a:cxnLst>
            <a:rect l="l" t="t" r="r" b="b"/>
            <a:pathLst>
              <a:path w="1610435" h="1433015">
                <a:moveTo>
                  <a:pt x="0" y="0"/>
                </a:moveTo>
                <a:lnTo>
                  <a:pt x="1610435" y="0"/>
                </a:lnTo>
                <a:lnTo>
                  <a:pt x="1610435" y="1433015"/>
                </a:lnTo>
                <a:lnTo>
                  <a:pt x="0" y="1433015"/>
                </a:lnTo>
                <a:close/>
              </a:path>
            </a:pathLst>
          </a:custGeom>
        </p:spPr>
        <p:txBody>
          <a:bodyPr wrap="square">
            <a:noAutofit/>
          </a:bodyPr>
          <a:lstStyle>
            <a:lvl1pPr>
              <a:defRPr sz="1200"/>
            </a:lvl1pPr>
          </a:lstStyle>
          <a:p>
            <a:pPr lvl="0"/>
            <a:r>
              <a:rPr lang="hu-HU" noProof="0"/>
              <a:t>Kép beszúrásához kattintson az ikonra</a:t>
            </a:r>
            <a:endParaRPr lang="en-US" noProof="0"/>
          </a:p>
        </p:txBody>
      </p:sp>
    </p:spTree>
    <p:extLst>
      <p:ext uri="{BB962C8B-B14F-4D97-AF65-F5344CB8AC3E}">
        <p14:creationId xmlns:p14="http://schemas.microsoft.com/office/powerpoint/2010/main" val="11220141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Egyéni elrendezés">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2743200" y="812799"/>
            <a:ext cx="8810171" cy="3730171"/>
          </a:xfrm>
          <a:custGeom>
            <a:avLst/>
            <a:gdLst>
              <a:gd name="connsiteX0" fmla="*/ 0 w 6502400"/>
              <a:gd name="connsiteY0" fmla="*/ 0 h 3483428"/>
              <a:gd name="connsiteX1" fmla="*/ 6502400 w 6502400"/>
              <a:gd name="connsiteY1" fmla="*/ 0 h 3483428"/>
              <a:gd name="connsiteX2" fmla="*/ 6502400 w 6502400"/>
              <a:gd name="connsiteY2" fmla="*/ 3483428 h 3483428"/>
              <a:gd name="connsiteX3" fmla="*/ 0 w 6502400"/>
              <a:gd name="connsiteY3" fmla="*/ 3483428 h 3483428"/>
            </a:gdLst>
            <a:ahLst/>
            <a:cxnLst>
              <a:cxn ang="0">
                <a:pos x="connsiteX0" y="connsiteY0"/>
              </a:cxn>
              <a:cxn ang="0">
                <a:pos x="connsiteX1" y="connsiteY1"/>
              </a:cxn>
              <a:cxn ang="0">
                <a:pos x="connsiteX2" y="connsiteY2"/>
              </a:cxn>
              <a:cxn ang="0">
                <a:pos x="connsiteX3" y="connsiteY3"/>
              </a:cxn>
            </a:cxnLst>
            <a:rect l="l" t="t" r="r" b="b"/>
            <a:pathLst>
              <a:path w="6502400" h="3483428">
                <a:moveTo>
                  <a:pt x="0" y="0"/>
                </a:moveTo>
                <a:lnTo>
                  <a:pt x="6502400" y="0"/>
                </a:lnTo>
                <a:lnTo>
                  <a:pt x="6502400" y="3483428"/>
                </a:lnTo>
                <a:lnTo>
                  <a:pt x="0" y="3483428"/>
                </a:lnTo>
                <a:close/>
              </a:path>
            </a:pathLst>
          </a:custGeom>
        </p:spPr>
        <p:txBody>
          <a:bodyPr wrap="square">
            <a:noAutofit/>
          </a:bodyPr>
          <a:lstStyle>
            <a:lvl1pPr>
              <a:defRPr sz="1200"/>
            </a:lvl1pPr>
          </a:lstStyle>
          <a:p>
            <a:pPr lvl="0"/>
            <a:r>
              <a:rPr lang="hu-HU" noProof="0"/>
              <a:t>Kép beszúrásához kattintson az ikonra</a:t>
            </a:r>
            <a:endParaRPr lang="en-ID" noProof="0"/>
          </a:p>
        </p:txBody>
      </p:sp>
    </p:spTree>
    <p:extLst>
      <p:ext uri="{BB962C8B-B14F-4D97-AF65-F5344CB8AC3E}">
        <p14:creationId xmlns:p14="http://schemas.microsoft.com/office/powerpoint/2010/main" val="343279201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22_Custom Layout">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685800" y="2376859"/>
            <a:ext cx="2413000" cy="3903005"/>
          </a:xfrm>
          <a:custGeom>
            <a:avLst/>
            <a:gdLst>
              <a:gd name="connsiteX0" fmla="*/ 0 w 2413000"/>
              <a:gd name="connsiteY0" fmla="*/ 0 h 3903005"/>
              <a:gd name="connsiteX1" fmla="*/ 2413000 w 2413000"/>
              <a:gd name="connsiteY1" fmla="*/ 0 h 3903005"/>
              <a:gd name="connsiteX2" fmla="*/ 2413000 w 2413000"/>
              <a:gd name="connsiteY2" fmla="*/ 3903005 h 3903005"/>
              <a:gd name="connsiteX3" fmla="*/ 0 w 2413000"/>
              <a:gd name="connsiteY3" fmla="*/ 3903005 h 3903005"/>
            </a:gdLst>
            <a:ahLst/>
            <a:cxnLst>
              <a:cxn ang="0">
                <a:pos x="connsiteX0" y="connsiteY0"/>
              </a:cxn>
              <a:cxn ang="0">
                <a:pos x="connsiteX1" y="connsiteY1"/>
              </a:cxn>
              <a:cxn ang="0">
                <a:pos x="connsiteX2" y="connsiteY2"/>
              </a:cxn>
              <a:cxn ang="0">
                <a:pos x="connsiteX3" y="connsiteY3"/>
              </a:cxn>
            </a:cxnLst>
            <a:rect l="l" t="t" r="r" b="b"/>
            <a:pathLst>
              <a:path w="2413000" h="3903005">
                <a:moveTo>
                  <a:pt x="0" y="0"/>
                </a:moveTo>
                <a:lnTo>
                  <a:pt x="2413000" y="0"/>
                </a:lnTo>
                <a:lnTo>
                  <a:pt x="2413000" y="3903005"/>
                </a:lnTo>
                <a:lnTo>
                  <a:pt x="0" y="3903005"/>
                </a:lnTo>
                <a:close/>
              </a:path>
            </a:pathLst>
          </a:custGeom>
        </p:spPr>
        <p:txBody>
          <a:bodyPr wrap="square">
            <a:noAutofit/>
          </a:bodyPr>
          <a:lstStyle>
            <a:lvl1pPr>
              <a:defRPr sz="1200"/>
            </a:lvl1pPr>
          </a:lstStyle>
          <a:p>
            <a:pPr lvl="0"/>
            <a:r>
              <a:rPr lang="hu-HU" noProof="0"/>
              <a:t>Kép beszúrásához kattintson az ikonra</a:t>
            </a:r>
            <a:endParaRPr lang="en-US" noProof="0"/>
          </a:p>
        </p:txBody>
      </p:sp>
      <p:sp>
        <p:nvSpPr>
          <p:cNvPr id="8" name="Picture Placeholder 7"/>
          <p:cNvSpPr>
            <a:spLocks noGrp="1"/>
          </p:cNvSpPr>
          <p:nvPr>
            <p:ph type="pic" sz="quarter" idx="11"/>
          </p:nvPr>
        </p:nvSpPr>
        <p:spPr>
          <a:xfrm>
            <a:off x="3098800" y="2376859"/>
            <a:ext cx="2413000" cy="3903005"/>
          </a:xfrm>
          <a:custGeom>
            <a:avLst/>
            <a:gdLst>
              <a:gd name="connsiteX0" fmla="*/ 0 w 2413000"/>
              <a:gd name="connsiteY0" fmla="*/ 0 h 3903005"/>
              <a:gd name="connsiteX1" fmla="*/ 2413000 w 2413000"/>
              <a:gd name="connsiteY1" fmla="*/ 0 h 3903005"/>
              <a:gd name="connsiteX2" fmla="*/ 2413000 w 2413000"/>
              <a:gd name="connsiteY2" fmla="*/ 3903005 h 3903005"/>
              <a:gd name="connsiteX3" fmla="*/ 0 w 2413000"/>
              <a:gd name="connsiteY3" fmla="*/ 3903005 h 3903005"/>
            </a:gdLst>
            <a:ahLst/>
            <a:cxnLst>
              <a:cxn ang="0">
                <a:pos x="connsiteX0" y="connsiteY0"/>
              </a:cxn>
              <a:cxn ang="0">
                <a:pos x="connsiteX1" y="connsiteY1"/>
              </a:cxn>
              <a:cxn ang="0">
                <a:pos x="connsiteX2" y="connsiteY2"/>
              </a:cxn>
              <a:cxn ang="0">
                <a:pos x="connsiteX3" y="connsiteY3"/>
              </a:cxn>
            </a:cxnLst>
            <a:rect l="l" t="t" r="r" b="b"/>
            <a:pathLst>
              <a:path w="2413000" h="3903005">
                <a:moveTo>
                  <a:pt x="0" y="0"/>
                </a:moveTo>
                <a:lnTo>
                  <a:pt x="2413000" y="0"/>
                </a:lnTo>
                <a:lnTo>
                  <a:pt x="2413000" y="3903005"/>
                </a:lnTo>
                <a:lnTo>
                  <a:pt x="0" y="3903005"/>
                </a:lnTo>
                <a:close/>
              </a:path>
            </a:pathLst>
          </a:custGeom>
        </p:spPr>
        <p:txBody>
          <a:bodyPr wrap="square">
            <a:noAutofit/>
          </a:bodyPr>
          <a:lstStyle>
            <a:lvl1pPr>
              <a:defRPr sz="1200"/>
            </a:lvl1pPr>
          </a:lstStyle>
          <a:p>
            <a:pPr lvl="0"/>
            <a:r>
              <a:rPr lang="hu-HU" noProof="0"/>
              <a:t>Kép beszúrásához kattintson az ikonra</a:t>
            </a:r>
            <a:endParaRPr lang="en-US" noProof="0"/>
          </a:p>
        </p:txBody>
      </p:sp>
    </p:spTree>
    <p:extLst>
      <p:ext uri="{BB962C8B-B14F-4D97-AF65-F5344CB8AC3E}">
        <p14:creationId xmlns:p14="http://schemas.microsoft.com/office/powerpoint/2010/main" val="256731771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23_Custom Layout">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p:spPr>
        <p:txBody>
          <a:bodyPr wrap="square">
            <a:noAutofit/>
          </a:bodyPr>
          <a:lstStyle>
            <a:lvl1pPr>
              <a:defRPr sz="1200"/>
            </a:lvl1pPr>
          </a:lstStyle>
          <a:p>
            <a:pPr lvl="0"/>
            <a:r>
              <a:rPr lang="hu-HU" noProof="0"/>
              <a:t>Kép beszúrásához kattintson az ikonra</a:t>
            </a:r>
            <a:endParaRPr lang="en-US" noProof="0"/>
          </a:p>
        </p:txBody>
      </p:sp>
    </p:spTree>
    <p:extLst>
      <p:ext uri="{BB962C8B-B14F-4D97-AF65-F5344CB8AC3E}">
        <p14:creationId xmlns:p14="http://schemas.microsoft.com/office/powerpoint/2010/main" val="7321994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24_Custom Layout">
    <p:spTree>
      <p:nvGrpSpPr>
        <p:cNvPr id="1" name=""/>
        <p:cNvGrpSpPr/>
        <p:nvPr/>
      </p:nvGrpSpPr>
      <p:grpSpPr>
        <a:xfrm>
          <a:off x="0" y="0"/>
          <a:ext cx="0" cy="0"/>
          <a:chOff x="0" y="0"/>
          <a:chExt cx="0" cy="0"/>
        </a:xfrm>
      </p:grpSpPr>
      <p:sp>
        <p:nvSpPr>
          <p:cNvPr id="10" name="Picture Placeholder 9"/>
          <p:cNvSpPr>
            <a:spLocks noGrp="1"/>
          </p:cNvSpPr>
          <p:nvPr>
            <p:ph type="pic" sz="quarter" idx="10"/>
          </p:nvPr>
        </p:nvSpPr>
        <p:spPr>
          <a:xfrm>
            <a:off x="0" y="1390650"/>
            <a:ext cx="6096000" cy="5067300"/>
          </a:xfrm>
          <a:custGeom>
            <a:avLst/>
            <a:gdLst>
              <a:gd name="connsiteX0" fmla="*/ 0 w 6096000"/>
              <a:gd name="connsiteY0" fmla="*/ 0 h 5067300"/>
              <a:gd name="connsiteX1" fmla="*/ 6096000 w 6096000"/>
              <a:gd name="connsiteY1" fmla="*/ 0 h 5067300"/>
              <a:gd name="connsiteX2" fmla="*/ 6096000 w 6096000"/>
              <a:gd name="connsiteY2" fmla="*/ 5067300 h 5067300"/>
              <a:gd name="connsiteX3" fmla="*/ 0 w 6096000"/>
              <a:gd name="connsiteY3" fmla="*/ 5067300 h 5067300"/>
            </a:gdLst>
            <a:ahLst/>
            <a:cxnLst>
              <a:cxn ang="0">
                <a:pos x="connsiteX0" y="connsiteY0"/>
              </a:cxn>
              <a:cxn ang="0">
                <a:pos x="connsiteX1" y="connsiteY1"/>
              </a:cxn>
              <a:cxn ang="0">
                <a:pos x="connsiteX2" y="connsiteY2"/>
              </a:cxn>
              <a:cxn ang="0">
                <a:pos x="connsiteX3" y="connsiteY3"/>
              </a:cxn>
            </a:cxnLst>
            <a:rect l="l" t="t" r="r" b="b"/>
            <a:pathLst>
              <a:path w="6096000" h="5067300">
                <a:moveTo>
                  <a:pt x="0" y="0"/>
                </a:moveTo>
                <a:lnTo>
                  <a:pt x="6096000" y="0"/>
                </a:lnTo>
                <a:lnTo>
                  <a:pt x="6096000" y="5067300"/>
                </a:lnTo>
                <a:lnTo>
                  <a:pt x="0" y="5067300"/>
                </a:lnTo>
                <a:close/>
              </a:path>
            </a:pathLst>
          </a:custGeom>
        </p:spPr>
        <p:txBody>
          <a:bodyPr wrap="square">
            <a:noAutofit/>
          </a:bodyPr>
          <a:lstStyle>
            <a:lvl1pPr>
              <a:defRPr sz="1200"/>
            </a:lvl1pPr>
          </a:lstStyle>
          <a:p>
            <a:pPr lvl="0"/>
            <a:r>
              <a:rPr lang="hu-HU" noProof="0"/>
              <a:t>Kép beszúrásához kattintson az ikonra</a:t>
            </a:r>
            <a:endParaRPr lang="en-US" noProof="0"/>
          </a:p>
        </p:txBody>
      </p:sp>
      <p:sp>
        <p:nvSpPr>
          <p:cNvPr id="9" name="Picture Placeholder 8"/>
          <p:cNvSpPr>
            <a:spLocks noGrp="1"/>
          </p:cNvSpPr>
          <p:nvPr>
            <p:ph type="pic" sz="quarter" idx="11"/>
          </p:nvPr>
        </p:nvSpPr>
        <p:spPr>
          <a:xfrm>
            <a:off x="6286500" y="1390650"/>
            <a:ext cx="5905500" cy="2247900"/>
          </a:xfrm>
          <a:custGeom>
            <a:avLst/>
            <a:gdLst>
              <a:gd name="connsiteX0" fmla="*/ 0 w 5905500"/>
              <a:gd name="connsiteY0" fmla="*/ 0 h 2247900"/>
              <a:gd name="connsiteX1" fmla="*/ 5905500 w 5905500"/>
              <a:gd name="connsiteY1" fmla="*/ 0 h 2247900"/>
              <a:gd name="connsiteX2" fmla="*/ 5905500 w 5905500"/>
              <a:gd name="connsiteY2" fmla="*/ 2247900 h 2247900"/>
              <a:gd name="connsiteX3" fmla="*/ 0 w 5905500"/>
              <a:gd name="connsiteY3" fmla="*/ 2247900 h 2247900"/>
            </a:gdLst>
            <a:ahLst/>
            <a:cxnLst>
              <a:cxn ang="0">
                <a:pos x="connsiteX0" y="connsiteY0"/>
              </a:cxn>
              <a:cxn ang="0">
                <a:pos x="connsiteX1" y="connsiteY1"/>
              </a:cxn>
              <a:cxn ang="0">
                <a:pos x="connsiteX2" y="connsiteY2"/>
              </a:cxn>
              <a:cxn ang="0">
                <a:pos x="connsiteX3" y="connsiteY3"/>
              </a:cxn>
            </a:cxnLst>
            <a:rect l="l" t="t" r="r" b="b"/>
            <a:pathLst>
              <a:path w="5905500" h="2247900">
                <a:moveTo>
                  <a:pt x="0" y="0"/>
                </a:moveTo>
                <a:lnTo>
                  <a:pt x="5905500" y="0"/>
                </a:lnTo>
                <a:lnTo>
                  <a:pt x="5905500" y="2247900"/>
                </a:lnTo>
                <a:lnTo>
                  <a:pt x="0" y="2247900"/>
                </a:lnTo>
                <a:close/>
              </a:path>
            </a:pathLst>
          </a:custGeom>
        </p:spPr>
        <p:txBody>
          <a:bodyPr wrap="square">
            <a:noAutofit/>
          </a:bodyPr>
          <a:lstStyle>
            <a:lvl1pPr>
              <a:defRPr sz="1200"/>
            </a:lvl1pPr>
          </a:lstStyle>
          <a:p>
            <a:pPr lvl="0"/>
            <a:r>
              <a:rPr lang="hu-HU" noProof="0"/>
              <a:t>Kép beszúrásához kattintson az ikonra</a:t>
            </a:r>
            <a:endParaRPr lang="en-US" noProof="0"/>
          </a:p>
        </p:txBody>
      </p:sp>
    </p:spTree>
    <p:extLst>
      <p:ext uri="{BB962C8B-B14F-4D97-AF65-F5344CB8AC3E}">
        <p14:creationId xmlns:p14="http://schemas.microsoft.com/office/powerpoint/2010/main" val="405020576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25_Custom Layout">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1" y="783771"/>
            <a:ext cx="6096001" cy="2191657"/>
          </a:xfrm>
          <a:custGeom>
            <a:avLst/>
            <a:gdLst>
              <a:gd name="connsiteX0" fmla="*/ 0 w 6096001"/>
              <a:gd name="connsiteY0" fmla="*/ 0 h 2191657"/>
              <a:gd name="connsiteX1" fmla="*/ 6096001 w 6096001"/>
              <a:gd name="connsiteY1" fmla="*/ 0 h 2191657"/>
              <a:gd name="connsiteX2" fmla="*/ 6096001 w 6096001"/>
              <a:gd name="connsiteY2" fmla="*/ 2191657 h 2191657"/>
              <a:gd name="connsiteX3" fmla="*/ 0 w 6096001"/>
              <a:gd name="connsiteY3" fmla="*/ 2191657 h 2191657"/>
            </a:gdLst>
            <a:ahLst/>
            <a:cxnLst>
              <a:cxn ang="0">
                <a:pos x="connsiteX0" y="connsiteY0"/>
              </a:cxn>
              <a:cxn ang="0">
                <a:pos x="connsiteX1" y="connsiteY1"/>
              </a:cxn>
              <a:cxn ang="0">
                <a:pos x="connsiteX2" y="connsiteY2"/>
              </a:cxn>
              <a:cxn ang="0">
                <a:pos x="connsiteX3" y="connsiteY3"/>
              </a:cxn>
            </a:cxnLst>
            <a:rect l="l" t="t" r="r" b="b"/>
            <a:pathLst>
              <a:path w="6096001" h="2191657">
                <a:moveTo>
                  <a:pt x="0" y="0"/>
                </a:moveTo>
                <a:lnTo>
                  <a:pt x="6096001" y="0"/>
                </a:lnTo>
                <a:lnTo>
                  <a:pt x="6096001" y="2191657"/>
                </a:lnTo>
                <a:lnTo>
                  <a:pt x="0" y="2191657"/>
                </a:lnTo>
                <a:close/>
              </a:path>
            </a:pathLst>
          </a:custGeom>
        </p:spPr>
        <p:txBody>
          <a:bodyPr wrap="square">
            <a:noAutofit/>
          </a:bodyPr>
          <a:lstStyle>
            <a:lvl1pPr>
              <a:defRPr sz="1200"/>
            </a:lvl1pPr>
          </a:lstStyle>
          <a:p>
            <a:pPr lvl="0"/>
            <a:r>
              <a:rPr lang="hu-HU" noProof="0"/>
              <a:t>Kép beszúrásához kattintson az ikonra</a:t>
            </a:r>
            <a:endParaRPr lang="en-US" noProof="0"/>
          </a:p>
        </p:txBody>
      </p:sp>
      <p:sp>
        <p:nvSpPr>
          <p:cNvPr id="12" name="Picture Placeholder 11"/>
          <p:cNvSpPr>
            <a:spLocks noGrp="1"/>
          </p:cNvSpPr>
          <p:nvPr>
            <p:ph type="pic" sz="quarter" idx="11"/>
          </p:nvPr>
        </p:nvSpPr>
        <p:spPr>
          <a:xfrm>
            <a:off x="6096000" y="783771"/>
            <a:ext cx="6096001" cy="2191657"/>
          </a:xfrm>
          <a:custGeom>
            <a:avLst/>
            <a:gdLst>
              <a:gd name="connsiteX0" fmla="*/ 0 w 6096001"/>
              <a:gd name="connsiteY0" fmla="*/ 0 h 2191657"/>
              <a:gd name="connsiteX1" fmla="*/ 6096001 w 6096001"/>
              <a:gd name="connsiteY1" fmla="*/ 0 h 2191657"/>
              <a:gd name="connsiteX2" fmla="*/ 6096001 w 6096001"/>
              <a:gd name="connsiteY2" fmla="*/ 2191657 h 2191657"/>
              <a:gd name="connsiteX3" fmla="*/ 0 w 6096001"/>
              <a:gd name="connsiteY3" fmla="*/ 2191657 h 2191657"/>
            </a:gdLst>
            <a:ahLst/>
            <a:cxnLst>
              <a:cxn ang="0">
                <a:pos x="connsiteX0" y="connsiteY0"/>
              </a:cxn>
              <a:cxn ang="0">
                <a:pos x="connsiteX1" y="connsiteY1"/>
              </a:cxn>
              <a:cxn ang="0">
                <a:pos x="connsiteX2" y="connsiteY2"/>
              </a:cxn>
              <a:cxn ang="0">
                <a:pos x="connsiteX3" y="connsiteY3"/>
              </a:cxn>
            </a:cxnLst>
            <a:rect l="l" t="t" r="r" b="b"/>
            <a:pathLst>
              <a:path w="6096001" h="2191657">
                <a:moveTo>
                  <a:pt x="0" y="0"/>
                </a:moveTo>
                <a:lnTo>
                  <a:pt x="6096001" y="0"/>
                </a:lnTo>
                <a:lnTo>
                  <a:pt x="6096001" y="2191657"/>
                </a:lnTo>
                <a:lnTo>
                  <a:pt x="0" y="2191657"/>
                </a:lnTo>
                <a:close/>
              </a:path>
            </a:pathLst>
          </a:custGeom>
        </p:spPr>
        <p:txBody>
          <a:bodyPr wrap="square">
            <a:noAutofit/>
          </a:bodyPr>
          <a:lstStyle>
            <a:lvl1pPr>
              <a:defRPr sz="1200"/>
            </a:lvl1pPr>
          </a:lstStyle>
          <a:p>
            <a:pPr lvl="0"/>
            <a:r>
              <a:rPr lang="hu-HU" noProof="0"/>
              <a:t>Kép beszúrásához kattintson az ikonra</a:t>
            </a:r>
            <a:endParaRPr lang="en-US" noProof="0"/>
          </a:p>
        </p:txBody>
      </p:sp>
      <p:sp>
        <p:nvSpPr>
          <p:cNvPr id="17" name="Picture Placeholder 16"/>
          <p:cNvSpPr>
            <a:spLocks noGrp="1"/>
          </p:cNvSpPr>
          <p:nvPr>
            <p:ph type="pic" sz="quarter" idx="12"/>
          </p:nvPr>
        </p:nvSpPr>
        <p:spPr>
          <a:xfrm>
            <a:off x="0" y="4666342"/>
            <a:ext cx="6096001" cy="2191657"/>
          </a:xfrm>
          <a:custGeom>
            <a:avLst/>
            <a:gdLst>
              <a:gd name="connsiteX0" fmla="*/ 0 w 6096001"/>
              <a:gd name="connsiteY0" fmla="*/ 0 h 2191657"/>
              <a:gd name="connsiteX1" fmla="*/ 6096001 w 6096001"/>
              <a:gd name="connsiteY1" fmla="*/ 0 h 2191657"/>
              <a:gd name="connsiteX2" fmla="*/ 6096001 w 6096001"/>
              <a:gd name="connsiteY2" fmla="*/ 2191657 h 2191657"/>
              <a:gd name="connsiteX3" fmla="*/ 0 w 6096001"/>
              <a:gd name="connsiteY3" fmla="*/ 2191657 h 2191657"/>
            </a:gdLst>
            <a:ahLst/>
            <a:cxnLst>
              <a:cxn ang="0">
                <a:pos x="connsiteX0" y="connsiteY0"/>
              </a:cxn>
              <a:cxn ang="0">
                <a:pos x="connsiteX1" y="connsiteY1"/>
              </a:cxn>
              <a:cxn ang="0">
                <a:pos x="connsiteX2" y="connsiteY2"/>
              </a:cxn>
              <a:cxn ang="0">
                <a:pos x="connsiteX3" y="connsiteY3"/>
              </a:cxn>
            </a:cxnLst>
            <a:rect l="l" t="t" r="r" b="b"/>
            <a:pathLst>
              <a:path w="6096001" h="2191657">
                <a:moveTo>
                  <a:pt x="0" y="0"/>
                </a:moveTo>
                <a:lnTo>
                  <a:pt x="6096001" y="0"/>
                </a:lnTo>
                <a:lnTo>
                  <a:pt x="6096001" y="2191657"/>
                </a:lnTo>
                <a:lnTo>
                  <a:pt x="0" y="2191657"/>
                </a:lnTo>
                <a:close/>
              </a:path>
            </a:pathLst>
          </a:custGeom>
        </p:spPr>
        <p:txBody>
          <a:bodyPr wrap="square">
            <a:noAutofit/>
          </a:bodyPr>
          <a:lstStyle>
            <a:lvl1pPr>
              <a:defRPr sz="1200"/>
            </a:lvl1pPr>
          </a:lstStyle>
          <a:p>
            <a:pPr lvl="0"/>
            <a:r>
              <a:rPr lang="hu-HU" noProof="0"/>
              <a:t>Kép beszúrásához kattintson az ikonra</a:t>
            </a:r>
            <a:endParaRPr lang="en-US" noProof="0"/>
          </a:p>
        </p:txBody>
      </p:sp>
      <p:sp>
        <p:nvSpPr>
          <p:cNvPr id="16" name="Picture Placeholder 15"/>
          <p:cNvSpPr>
            <a:spLocks noGrp="1"/>
          </p:cNvSpPr>
          <p:nvPr>
            <p:ph type="pic" sz="quarter" idx="13"/>
          </p:nvPr>
        </p:nvSpPr>
        <p:spPr>
          <a:xfrm>
            <a:off x="6095999" y="4666343"/>
            <a:ext cx="6096001" cy="2191657"/>
          </a:xfrm>
          <a:custGeom>
            <a:avLst/>
            <a:gdLst>
              <a:gd name="connsiteX0" fmla="*/ 0 w 6096001"/>
              <a:gd name="connsiteY0" fmla="*/ 0 h 2191657"/>
              <a:gd name="connsiteX1" fmla="*/ 6096001 w 6096001"/>
              <a:gd name="connsiteY1" fmla="*/ 0 h 2191657"/>
              <a:gd name="connsiteX2" fmla="*/ 6096001 w 6096001"/>
              <a:gd name="connsiteY2" fmla="*/ 2191657 h 2191657"/>
              <a:gd name="connsiteX3" fmla="*/ 0 w 6096001"/>
              <a:gd name="connsiteY3" fmla="*/ 2191657 h 2191657"/>
            </a:gdLst>
            <a:ahLst/>
            <a:cxnLst>
              <a:cxn ang="0">
                <a:pos x="connsiteX0" y="connsiteY0"/>
              </a:cxn>
              <a:cxn ang="0">
                <a:pos x="connsiteX1" y="connsiteY1"/>
              </a:cxn>
              <a:cxn ang="0">
                <a:pos x="connsiteX2" y="connsiteY2"/>
              </a:cxn>
              <a:cxn ang="0">
                <a:pos x="connsiteX3" y="connsiteY3"/>
              </a:cxn>
            </a:cxnLst>
            <a:rect l="l" t="t" r="r" b="b"/>
            <a:pathLst>
              <a:path w="6096001" h="2191657">
                <a:moveTo>
                  <a:pt x="0" y="0"/>
                </a:moveTo>
                <a:lnTo>
                  <a:pt x="6096001" y="0"/>
                </a:lnTo>
                <a:lnTo>
                  <a:pt x="6096001" y="2191657"/>
                </a:lnTo>
                <a:lnTo>
                  <a:pt x="0" y="2191657"/>
                </a:lnTo>
                <a:close/>
              </a:path>
            </a:pathLst>
          </a:custGeom>
        </p:spPr>
        <p:txBody>
          <a:bodyPr wrap="square">
            <a:noAutofit/>
          </a:bodyPr>
          <a:lstStyle>
            <a:lvl1pPr>
              <a:defRPr sz="1200"/>
            </a:lvl1pPr>
          </a:lstStyle>
          <a:p>
            <a:pPr lvl="0"/>
            <a:r>
              <a:rPr lang="hu-HU" noProof="0"/>
              <a:t>Kép beszúrásához kattintson az ikonra</a:t>
            </a:r>
            <a:endParaRPr lang="en-US" noProof="0"/>
          </a:p>
        </p:txBody>
      </p:sp>
    </p:spTree>
    <p:extLst>
      <p:ext uri="{BB962C8B-B14F-4D97-AF65-F5344CB8AC3E}">
        <p14:creationId xmlns:p14="http://schemas.microsoft.com/office/powerpoint/2010/main" val="78542123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27_Custom Layout">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0" y="928915"/>
            <a:ext cx="12192000" cy="3585029"/>
          </a:xfrm>
          <a:custGeom>
            <a:avLst/>
            <a:gdLst>
              <a:gd name="connsiteX0" fmla="*/ 0 w 12192000"/>
              <a:gd name="connsiteY0" fmla="*/ 0 h 3585029"/>
              <a:gd name="connsiteX1" fmla="*/ 12192000 w 12192000"/>
              <a:gd name="connsiteY1" fmla="*/ 0 h 3585029"/>
              <a:gd name="connsiteX2" fmla="*/ 12192000 w 12192000"/>
              <a:gd name="connsiteY2" fmla="*/ 3585029 h 3585029"/>
              <a:gd name="connsiteX3" fmla="*/ 0 w 12192000"/>
              <a:gd name="connsiteY3" fmla="*/ 3585029 h 3585029"/>
            </a:gdLst>
            <a:ahLst/>
            <a:cxnLst>
              <a:cxn ang="0">
                <a:pos x="connsiteX0" y="connsiteY0"/>
              </a:cxn>
              <a:cxn ang="0">
                <a:pos x="connsiteX1" y="connsiteY1"/>
              </a:cxn>
              <a:cxn ang="0">
                <a:pos x="connsiteX2" y="connsiteY2"/>
              </a:cxn>
              <a:cxn ang="0">
                <a:pos x="connsiteX3" y="connsiteY3"/>
              </a:cxn>
            </a:cxnLst>
            <a:rect l="l" t="t" r="r" b="b"/>
            <a:pathLst>
              <a:path w="12192000" h="3585029">
                <a:moveTo>
                  <a:pt x="0" y="0"/>
                </a:moveTo>
                <a:lnTo>
                  <a:pt x="12192000" y="0"/>
                </a:lnTo>
                <a:lnTo>
                  <a:pt x="12192000" y="3585029"/>
                </a:lnTo>
                <a:lnTo>
                  <a:pt x="0" y="3585029"/>
                </a:lnTo>
                <a:close/>
              </a:path>
            </a:pathLst>
          </a:custGeom>
        </p:spPr>
        <p:txBody>
          <a:bodyPr wrap="square">
            <a:noAutofit/>
          </a:bodyPr>
          <a:lstStyle>
            <a:lvl1pPr>
              <a:defRPr sz="1200"/>
            </a:lvl1pPr>
          </a:lstStyle>
          <a:p>
            <a:pPr lvl="0"/>
            <a:r>
              <a:rPr lang="hu-HU" noProof="0"/>
              <a:t>Kép beszúrásához kattintson az ikonra</a:t>
            </a:r>
            <a:endParaRPr lang="en-US" noProof="0"/>
          </a:p>
        </p:txBody>
      </p:sp>
    </p:spTree>
    <p:extLst>
      <p:ext uri="{BB962C8B-B14F-4D97-AF65-F5344CB8AC3E}">
        <p14:creationId xmlns:p14="http://schemas.microsoft.com/office/powerpoint/2010/main" val="261394868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29_Custom Layout">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621393" y="861784"/>
            <a:ext cx="5535386" cy="5511800"/>
          </a:xfrm>
          <a:custGeom>
            <a:avLst/>
            <a:gdLst>
              <a:gd name="connsiteX0" fmla="*/ 0 w 5535386"/>
              <a:gd name="connsiteY0" fmla="*/ 0 h 5511800"/>
              <a:gd name="connsiteX1" fmla="*/ 5535386 w 5535386"/>
              <a:gd name="connsiteY1" fmla="*/ 0 h 5511800"/>
              <a:gd name="connsiteX2" fmla="*/ 5535386 w 5535386"/>
              <a:gd name="connsiteY2" fmla="*/ 5511800 h 5511800"/>
              <a:gd name="connsiteX3" fmla="*/ 0 w 5535386"/>
              <a:gd name="connsiteY3" fmla="*/ 5511800 h 5511800"/>
            </a:gdLst>
            <a:ahLst/>
            <a:cxnLst>
              <a:cxn ang="0">
                <a:pos x="connsiteX0" y="connsiteY0"/>
              </a:cxn>
              <a:cxn ang="0">
                <a:pos x="connsiteX1" y="connsiteY1"/>
              </a:cxn>
              <a:cxn ang="0">
                <a:pos x="connsiteX2" y="connsiteY2"/>
              </a:cxn>
              <a:cxn ang="0">
                <a:pos x="connsiteX3" y="connsiteY3"/>
              </a:cxn>
            </a:cxnLst>
            <a:rect l="l" t="t" r="r" b="b"/>
            <a:pathLst>
              <a:path w="5535386" h="5511800">
                <a:moveTo>
                  <a:pt x="0" y="0"/>
                </a:moveTo>
                <a:lnTo>
                  <a:pt x="5535386" y="0"/>
                </a:lnTo>
                <a:lnTo>
                  <a:pt x="5535386" y="5511800"/>
                </a:lnTo>
                <a:lnTo>
                  <a:pt x="0" y="5511800"/>
                </a:lnTo>
                <a:close/>
              </a:path>
            </a:pathLst>
          </a:custGeom>
        </p:spPr>
        <p:txBody>
          <a:bodyPr wrap="square">
            <a:noAutofit/>
          </a:bodyPr>
          <a:lstStyle>
            <a:lvl1pPr>
              <a:defRPr sz="1200"/>
            </a:lvl1pPr>
          </a:lstStyle>
          <a:p>
            <a:pPr lvl="0"/>
            <a:r>
              <a:rPr lang="hu-HU" noProof="0"/>
              <a:t>Kép beszúrásához kattintson az ikonra</a:t>
            </a:r>
            <a:endParaRPr lang="en-US" noProof="0"/>
          </a:p>
        </p:txBody>
      </p:sp>
      <p:sp>
        <p:nvSpPr>
          <p:cNvPr id="8" name="Picture Placeholder 7"/>
          <p:cNvSpPr>
            <a:spLocks noGrp="1"/>
          </p:cNvSpPr>
          <p:nvPr>
            <p:ph type="pic" sz="quarter" idx="11"/>
          </p:nvPr>
        </p:nvSpPr>
        <p:spPr>
          <a:xfrm>
            <a:off x="6299418" y="861784"/>
            <a:ext cx="5271189" cy="5511800"/>
          </a:xfrm>
          <a:custGeom>
            <a:avLst/>
            <a:gdLst>
              <a:gd name="connsiteX0" fmla="*/ 0 w 5271189"/>
              <a:gd name="connsiteY0" fmla="*/ 0 h 5511800"/>
              <a:gd name="connsiteX1" fmla="*/ 5271189 w 5271189"/>
              <a:gd name="connsiteY1" fmla="*/ 0 h 5511800"/>
              <a:gd name="connsiteX2" fmla="*/ 5271189 w 5271189"/>
              <a:gd name="connsiteY2" fmla="*/ 5511800 h 5511800"/>
              <a:gd name="connsiteX3" fmla="*/ 0 w 5271189"/>
              <a:gd name="connsiteY3" fmla="*/ 5511800 h 5511800"/>
            </a:gdLst>
            <a:ahLst/>
            <a:cxnLst>
              <a:cxn ang="0">
                <a:pos x="connsiteX0" y="connsiteY0"/>
              </a:cxn>
              <a:cxn ang="0">
                <a:pos x="connsiteX1" y="connsiteY1"/>
              </a:cxn>
              <a:cxn ang="0">
                <a:pos x="connsiteX2" y="connsiteY2"/>
              </a:cxn>
              <a:cxn ang="0">
                <a:pos x="connsiteX3" y="connsiteY3"/>
              </a:cxn>
            </a:cxnLst>
            <a:rect l="l" t="t" r="r" b="b"/>
            <a:pathLst>
              <a:path w="5271189" h="5511800">
                <a:moveTo>
                  <a:pt x="0" y="0"/>
                </a:moveTo>
                <a:lnTo>
                  <a:pt x="5271189" y="0"/>
                </a:lnTo>
                <a:lnTo>
                  <a:pt x="5271189" y="5511800"/>
                </a:lnTo>
                <a:lnTo>
                  <a:pt x="0" y="5511800"/>
                </a:lnTo>
                <a:close/>
              </a:path>
            </a:pathLst>
          </a:custGeom>
        </p:spPr>
        <p:txBody>
          <a:bodyPr wrap="square">
            <a:noAutofit/>
          </a:bodyPr>
          <a:lstStyle>
            <a:lvl1pPr>
              <a:defRPr sz="1200"/>
            </a:lvl1pPr>
          </a:lstStyle>
          <a:p>
            <a:pPr lvl="0"/>
            <a:r>
              <a:rPr lang="hu-HU" noProof="0"/>
              <a:t>Kép beszúrásához kattintson az ikonra</a:t>
            </a:r>
            <a:endParaRPr lang="en-US" noProof="0"/>
          </a:p>
        </p:txBody>
      </p:sp>
    </p:spTree>
    <p:extLst>
      <p:ext uri="{BB962C8B-B14F-4D97-AF65-F5344CB8AC3E}">
        <p14:creationId xmlns:p14="http://schemas.microsoft.com/office/powerpoint/2010/main" val="354285339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30_Custom Layout">
    <p:spTree>
      <p:nvGrpSpPr>
        <p:cNvPr id="1" name=""/>
        <p:cNvGrpSpPr/>
        <p:nvPr/>
      </p:nvGrpSpPr>
      <p:grpSpPr>
        <a:xfrm>
          <a:off x="0" y="0"/>
          <a:ext cx="0" cy="0"/>
          <a:chOff x="0" y="0"/>
          <a:chExt cx="0" cy="0"/>
        </a:xfrm>
      </p:grpSpPr>
      <p:sp>
        <p:nvSpPr>
          <p:cNvPr id="11" name="Picture Placeholder 10"/>
          <p:cNvSpPr>
            <a:spLocks noGrp="1"/>
          </p:cNvSpPr>
          <p:nvPr>
            <p:ph type="pic" sz="quarter" idx="10"/>
          </p:nvPr>
        </p:nvSpPr>
        <p:spPr>
          <a:xfrm>
            <a:off x="1555750" y="2057400"/>
            <a:ext cx="2832100" cy="2901950"/>
          </a:xfrm>
          <a:custGeom>
            <a:avLst/>
            <a:gdLst>
              <a:gd name="connsiteX0" fmla="*/ 0 w 2832100"/>
              <a:gd name="connsiteY0" fmla="*/ 0 h 2901950"/>
              <a:gd name="connsiteX1" fmla="*/ 2832100 w 2832100"/>
              <a:gd name="connsiteY1" fmla="*/ 0 h 2901950"/>
              <a:gd name="connsiteX2" fmla="*/ 2832100 w 2832100"/>
              <a:gd name="connsiteY2" fmla="*/ 2901950 h 2901950"/>
              <a:gd name="connsiteX3" fmla="*/ 0 w 2832100"/>
              <a:gd name="connsiteY3" fmla="*/ 2901950 h 2901950"/>
            </a:gdLst>
            <a:ahLst/>
            <a:cxnLst>
              <a:cxn ang="0">
                <a:pos x="connsiteX0" y="connsiteY0"/>
              </a:cxn>
              <a:cxn ang="0">
                <a:pos x="connsiteX1" y="connsiteY1"/>
              </a:cxn>
              <a:cxn ang="0">
                <a:pos x="connsiteX2" y="connsiteY2"/>
              </a:cxn>
              <a:cxn ang="0">
                <a:pos x="connsiteX3" y="connsiteY3"/>
              </a:cxn>
            </a:cxnLst>
            <a:rect l="l" t="t" r="r" b="b"/>
            <a:pathLst>
              <a:path w="2832100" h="2901950">
                <a:moveTo>
                  <a:pt x="0" y="0"/>
                </a:moveTo>
                <a:lnTo>
                  <a:pt x="2832100" y="0"/>
                </a:lnTo>
                <a:lnTo>
                  <a:pt x="2832100" y="2901950"/>
                </a:lnTo>
                <a:lnTo>
                  <a:pt x="0" y="2901950"/>
                </a:lnTo>
                <a:close/>
              </a:path>
            </a:pathLst>
          </a:custGeom>
        </p:spPr>
        <p:txBody>
          <a:bodyPr wrap="square">
            <a:noAutofit/>
          </a:bodyPr>
          <a:lstStyle>
            <a:lvl1pPr>
              <a:defRPr sz="1200"/>
            </a:lvl1pPr>
          </a:lstStyle>
          <a:p>
            <a:pPr lvl="0"/>
            <a:r>
              <a:rPr lang="hu-HU" noProof="0"/>
              <a:t>Kép beszúrásához kattintson az ikonra</a:t>
            </a:r>
            <a:endParaRPr lang="en-US" noProof="0"/>
          </a:p>
        </p:txBody>
      </p:sp>
      <p:sp>
        <p:nvSpPr>
          <p:cNvPr id="12" name="Picture Placeholder 11"/>
          <p:cNvSpPr>
            <a:spLocks noGrp="1"/>
          </p:cNvSpPr>
          <p:nvPr>
            <p:ph type="pic" sz="quarter" idx="11"/>
          </p:nvPr>
        </p:nvSpPr>
        <p:spPr>
          <a:xfrm>
            <a:off x="4667250" y="2057400"/>
            <a:ext cx="2832100" cy="2901950"/>
          </a:xfrm>
          <a:custGeom>
            <a:avLst/>
            <a:gdLst>
              <a:gd name="connsiteX0" fmla="*/ 0 w 2832100"/>
              <a:gd name="connsiteY0" fmla="*/ 0 h 2901950"/>
              <a:gd name="connsiteX1" fmla="*/ 2832100 w 2832100"/>
              <a:gd name="connsiteY1" fmla="*/ 0 h 2901950"/>
              <a:gd name="connsiteX2" fmla="*/ 2832100 w 2832100"/>
              <a:gd name="connsiteY2" fmla="*/ 2901950 h 2901950"/>
              <a:gd name="connsiteX3" fmla="*/ 0 w 2832100"/>
              <a:gd name="connsiteY3" fmla="*/ 2901950 h 2901950"/>
            </a:gdLst>
            <a:ahLst/>
            <a:cxnLst>
              <a:cxn ang="0">
                <a:pos x="connsiteX0" y="connsiteY0"/>
              </a:cxn>
              <a:cxn ang="0">
                <a:pos x="connsiteX1" y="connsiteY1"/>
              </a:cxn>
              <a:cxn ang="0">
                <a:pos x="connsiteX2" y="connsiteY2"/>
              </a:cxn>
              <a:cxn ang="0">
                <a:pos x="connsiteX3" y="connsiteY3"/>
              </a:cxn>
            </a:cxnLst>
            <a:rect l="l" t="t" r="r" b="b"/>
            <a:pathLst>
              <a:path w="2832100" h="2901950">
                <a:moveTo>
                  <a:pt x="0" y="0"/>
                </a:moveTo>
                <a:lnTo>
                  <a:pt x="2832100" y="0"/>
                </a:lnTo>
                <a:lnTo>
                  <a:pt x="2832100" y="2901950"/>
                </a:lnTo>
                <a:lnTo>
                  <a:pt x="0" y="2901950"/>
                </a:lnTo>
                <a:close/>
              </a:path>
            </a:pathLst>
          </a:custGeom>
        </p:spPr>
        <p:txBody>
          <a:bodyPr wrap="square">
            <a:noAutofit/>
          </a:bodyPr>
          <a:lstStyle>
            <a:lvl1pPr>
              <a:defRPr sz="1200"/>
            </a:lvl1pPr>
          </a:lstStyle>
          <a:p>
            <a:pPr lvl="0"/>
            <a:r>
              <a:rPr lang="hu-HU" noProof="0"/>
              <a:t>Kép beszúrásához kattintson az ikonra</a:t>
            </a:r>
            <a:endParaRPr lang="en-US" noProof="0"/>
          </a:p>
        </p:txBody>
      </p:sp>
      <p:sp>
        <p:nvSpPr>
          <p:cNvPr id="10" name="Picture Placeholder 9"/>
          <p:cNvSpPr>
            <a:spLocks noGrp="1"/>
          </p:cNvSpPr>
          <p:nvPr>
            <p:ph type="pic" sz="quarter" idx="12"/>
          </p:nvPr>
        </p:nvSpPr>
        <p:spPr>
          <a:xfrm>
            <a:off x="7778750" y="2057400"/>
            <a:ext cx="2832100" cy="2901950"/>
          </a:xfrm>
          <a:custGeom>
            <a:avLst/>
            <a:gdLst>
              <a:gd name="connsiteX0" fmla="*/ 0 w 2832100"/>
              <a:gd name="connsiteY0" fmla="*/ 0 h 2901950"/>
              <a:gd name="connsiteX1" fmla="*/ 2832100 w 2832100"/>
              <a:gd name="connsiteY1" fmla="*/ 0 h 2901950"/>
              <a:gd name="connsiteX2" fmla="*/ 2832100 w 2832100"/>
              <a:gd name="connsiteY2" fmla="*/ 2901950 h 2901950"/>
              <a:gd name="connsiteX3" fmla="*/ 0 w 2832100"/>
              <a:gd name="connsiteY3" fmla="*/ 2901950 h 2901950"/>
            </a:gdLst>
            <a:ahLst/>
            <a:cxnLst>
              <a:cxn ang="0">
                <a:pos x="connsiteX0" y="connsiteY0"/>
              </a:cxn>
              <a:cxn ang="0">
                <a:pos x="connsiteX1" y="connsiteY1"/>
              </a:cxn>
              <a:cxn ang="0">
                <a:pos x="connsiteX2" y="connsiteY2"/>
              </a:cxn>
              <a:cxn ang="0">
                <a:pos x="connsiteX3" y="connsiteY3"/>
              </a:cxn>
            </a:cxnLst>
            <a:rect l="l" t="t" r="r" b="b"/>
            <a:pathLst>
              <a:path w="2832100" h="2901950">
                <a:moveTo>
                  <a:pt x="0" y="0"/>
                </a:moveTo>
                <a:lnTo>
                  <a:pt x="2832100" y="0"/>
                </a:lnTo>
                <a:lnTo>
                  <a:pt x="2832100" y="2901950"/>
                </a:lnTo>
                <a:lnTo>
                  <a:pt x="0" y="2901950"/>
                </a:lnTo>
                <a:close/>
              </a:path>
            </a:pathLst>
          </a:custGeom>
        </p:spPr>
        <p:txBody>
          <a:bodyPr wrap="square">
            <a:noAutofit/>
          </a:bodyPr>
          <a:lstStyle>
            <a:lvl1pPr>
              <a:defRPr sz="1200"/>
            </a:lvl1pPr>
          </a:lstStyle>
          <a:p>
            <a:pPr lvl="0"/>
            <a:r>
              <a:rPr lang="hu-HU" noProof="0"/>
              <a:t>Kép beszúrásához kattintson az ikonra</a:t>
            </a:r>
            <a:endParaRPr lang="en-US" noProof="0"/>
          </a:p>
        </p:txBody>
      </p:sp>
    </p:spTree>
    <p:extLst>
      <p:ext uri="{BB962C8B-B14F-4D97-AF65-F5344CB8AC3E}">
        <p14:creationId xmlns:p14="http://schemas.microsoft.com/office/powerpoint/2010/main" val="328323724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31_Custom Layout">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p:spPr>
        <p:txBody>
          <a:bodyPr wrap="square">
            <a:noAutofit/>
          </a:bodyPr>
          <a:lstStyle>
            <a:lvl1pPr>
              <a:defRPr sz="1200"/>
            </a:lvl1pPr>
          </a:lstStyle>
          <a:p>
            <a:pPr lvl="0"/>
            <a:r>
              <a:rPr lang="hu-HU" noProof="0"/>
              <a:t>Kép beszúrásához kattintson az ikonra</a:t>
            </a:r>
            <a:endParaRPr lang="en-US" noProof="0"/>
          </a:p>
        </p:txBody>
      </p:sp>
    </p:spTree>
    <p:extLst>
      <p:ext uri="{BB962C8B-B14F-4D97-AF65-F5344CB8AC3E}">
        <p14:creationId xmlns:p14="http://schemas.microsoft.com/office/powerpoint/2010/main" val="38530745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32_Custom Layout">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783771" y="885372"/>
            <a:ext cx="3425372" cy="5123543"/>
          </a:xfrm>
          <a:custGeom>
            <a:avLst/>
            <a:gdLst>
              <a:gd name="connsiteX0" fmla="*/ 0 w 3425372"/>
              <a:gd name="connsiteY0" fmla="*/ 0 h 5123543"/>
              <a:gd name="connsiteX1" fmla="*/ 3425372 w 3425372"/>
              <a:gd name="connsiteY1" fmla="*/ 0 h 5123543"/>
              <a:gd name="connsiteX2" fmla="*/ 3425372 w 3425372"/>
              <a:gd name="connsiteY2" fmla="*/ 5123543 h 5123543"/>
              <a:gd name="connsiteX3" fmla="*/ 0 w 3425372"/>
              <a:gd name="connsiteY3" fmla="*/ 5123543 h 5123543"/>
            </a:gdLst>
            <a:ahLst/>
            <a:cxnLst>
              <a:cxn ang="0">
                <a:pos x="connsiteX0" y="connsiteY0"/>
              </a:cxn>
              <a:cxn ang="0">
                <a:pos x="connsiteX1" y="connsiteY1"/>
              </a:cxn>
              <a:cxn ang="0">
                <a:pos x="connsiteX2" y="connsiteY2"/>
              </a:cxn>
              <a:cxn ang="0">
                <a:pos x="connsiteX3" y="connsiteY3"/>
              </a:cxn>
            </a:cxnLst>
            <a:rect l="l" t="t" r="r" b="b"/>
            <a:pathLst>
              <a:path w="3425372" h="5123543">
                <a:moveTo>
                  <a:pt x="0" y="0"/>
                </a:moveTo>
                <a:lnTo>
                  <a:pt x="3425372" y="0"/>
                </a:lnTo>
                <a:lnTo>
                  <a:pt x="3425372" y="5123543"/>
                </a:lnTo>
                <a:lnTo>
                  <a:pt x="0" y="5123543"/>
                </a:lnTo>
                <a:close/>
              </a:path>
            </a:pathLst>
          </a:custGeom>
        </p:spPr>
        <p:txBody>
          <a:bodyPr wrap="square">
            <a:noAutofit/>
          </a:bodyPr>
          <a:lstStyle>
            <a:lvl1pPr>
              <a:defRPr sz="1200"/>
            </a:lvl1pPr>
          </a:lstStyle>
          <a:p>
            <a:pPr lvl="0"/>
            <a:r>
              <a:rPr lang="hu-HU" noProof="0"/>
              <a:t>Kép beszúrásához kattintson az ikonra</a:t>
            </a:r>
            <a:endParaRPr lang="en-US" noProof="0"/>
          </a:p>
        </p:txBody>
      </p:sp>
    </p:spTree>
    <p:extLst>
      <p:ext uri="{BB962C8B-B14F-4D97-AF65-F5344CB8AC3E}">
        <p14:creationId xmlns:p14="http://schemas.microsoft.com/office/powerpoint/2010/main" val="313365309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34_Custom Layout">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586815" y="2132931"/>
            <a:ext cx="2307486" cy="4157036"/>
          </a:xfrm>
          <a:custGeom>
            <a:avLst/>
            <a:gdLst>
              <a:gd name="connsiteX0" fmla="*/ 0 w 2307486"/>
              <a:gd name="connsiteY0" fmla="*/ 0 h 4157036"/>
              <a:gd name="connsiteX1" fmla="*/ 2307486 w 2307486"/>
              <a:gd name="connsiteY1" fmla="*/ 0 h 4157036"/>
              <a:gd name="connsiteX2" fmla="*/ 2307486 w 2307486"/>
              <a:gd name="connsiteY2" fmla="*/ 4157036 h 4157036"/>
              <a:gd name="connsiteX3" fmla="*/ 0 w 2307486"/>
              <a:gd name="connsiteY3" fmla="*/ 4157036 h 4157036"/>
            </a:gdLst>
            <a:ahLst/>
            <a:cxnLst>
              <a:cxn ang="0">
                <a:pos x="connsiteX0" y="connsiteY0"/>
              </a:cxn>
              <a:cxn ang="0">
                <a:pos x="connsiteX1" y="connsiteY1"/>
              </a:cxn>
              <a:cxn ang="0">
                <a:pos x="connsiteX2" y="connsiteY2"/>
              </a:cxn>
              <a:cxn ang="0">
                <a:pos x="connsiteX3" y="connsiteY3"/>
              </a:cxn>
            </a:cxnLst>
            <a:rect l="l" t="t" r="r" b="b"/>
            <a:pathLst>
              <a:path w="2307486" h="4157036">
                <a:moveTo>
                  <a:pt x="0" y="0"/>
                </a:moveTo>
                <a:lnTo>
                  <a:pt x="2307486" y="0"/>
                </a:lnTo>
                <a:lnTo>
                  <a:pt x="2307486" y="4157036"/>
                </a:lnTo>
                <a:lnTo>
                  <a:pt x="0" y="4157036"/>
                </a:lnTo>
                <a:close/>
              </a:path>
            </a:pathLst>
          </a:custGeom>
        </p:spPr>
        <p:txBody>
          <a:bodyPr wrap="square">
            <a:noAutofit/>
          </a:bodyPr>
          <a:lstStyle>
            <a:lvl1pPr>
              <a:defRPr sz="1200"/>
            </a:lvl1pPr>
          </a:lstStyle>
          <a:p>
            <a:pPr lvl="0"/>
            <a:r>
              <a:rPr lang="hu-HU" noProof="0"/>
              <a:t>Kép beszúrásához kattintson az ikonra</a:t>
            </a:r>
            <a:endParaRPr lang="en-US" noProof="0"/>
          </a:p>
        </p:txBody>
      </p:sp>
    </p:spTree>
    <p:extLst>
      <p:ext uri="{BB962C8B-B14F-4D97-AF65-F5344CB8AC3E}">
        <p14:creationId xmlns:p14="http://schemas.microsoft.com/office/powerpoint/2010/main" val="32473952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_Custom Layout">
    <p:spTree>
      <p:nvGrpSpPr>
        <p:cNvPr id="1" name=""/>
        <p:cNvGrpSpPr/>
        <p:nvPr/>
      </p:nvGrpSpPr>
      <p:grpSpPr>
        <a:xfrm>
          <a:off x="0" y="0"/>
          <a:ext cx="0" cy="0"/>
          <a:chOff x="0" y="0"/>
          <a:chExt cx="0" cy="0"/>
        </a:xfrm>
      </p:grpSpPr>
      <p:sp>
        <p:nvSpPr>
          <p:cNvPr id="11" name="Picture Placeholder 10"/>
          <p:cNvSpPr>
            <a:spLocks noGrp="1"/>
          </p:cNvSpPr>
          <p:nvPr>
            <p:ph type="pic" sz="quarter" idx="11"/>
          </p:nvPr>
        </p:nvSpPr>
        <p:spPr>
          <a:xfrm>
            <a:off x="4209143" y="740229"/>
            <a:ext cx="7982857" cy="5500914"/>
          </a:xfrm>
          <a:custGeom>
            <a:avLst/>
            <a:gdLst>
              <a:gd name="connsiteX0" fmla="*/ 0 w 7982857"/>
              <a:gd name="connsiteY0" fmla="*/ 0 h 5500914"/>
              <a:gd name="connsiteX1" fmla="*/ 7982857 w 7982857"/>
              <a:gd name="connsiteY1" fmla="*/ 0 h 5500914"/>
              <a:gd name="connsiteX2" fmla="*/ 7982857 w 7982857"/>
              <a:gd name="connsiteY2" fmla="*/ 5500914 h 5500914"/>
              <a:gd name="connsiteX3" fmla="*/ 0 w 7982857"/>
              <a:gd name="connsiteY3" fmla="*/ 5500914 h 5500914"/>
            </a:gdLst>
            <a:ahLst/>
            <a:cxnLst>
              <a:cxn ang="0">
                <a:pos x="connsiteX0" y="connsiteY0"/>
              </a:cxn>
              <a:cxn ang="0">
                <a:pos x="connsiteX1" y="connsiteY1"/>
              </a:cxn>
              <a:cxn ang="0">
                <a:pos x="connsiteX2" y="connsiteY2"/>
              </a:cxn>
              <a:cxn ang="0">
                <a:pos x="connsiteX3" y="connsiteY3"/>
              </a:cxn>
            </a:cxnLst>
            <a:rect l="l" t="t" r="r" b="b"/>
            <a:pathLst>
              <a:path w="7982857" h="5500914">
                <a:moveTo>
                  <a:pt x="0" y="0"/>
                </a:moveTo>
                <a:lnTo>
                  <a:pt x="7982857" y="0"/>
                </a:lnTo>
                <a:lnTo>
                  <a:pt x="7982857" y="5500914"/>
                </a:lnTo>
                <a:lnTo>
                  <a:pt x="0" y="5500914"/>
                </a:lnTo>
                <a:close/>
              </a:path>
            </a:pathLst>
          </a:custGeom>
        </p:spPr>
        <p:txBody>
          <a:bodyPr wrap="square">
            <a:noAutofit/>
          </a:bodyPr>
          <a:lstStyle>
            <a:lvl1pPr>
              <a:defRPr sz="1200"/>
            </a:lvl1pPr>
          </a:lstStyle>
          <a:p>
            <a:pPr lvl="0"/>
            <a:r>
              <a:rPr lang="hu-HU" noProof="0"/>
              <a:t>Kép beszúrásához kattintson az ikonra</a:t>
            </a:r>
            <a:endParaRPr lang="en-ID" noProof="0"/>
          </a:p>
        </p:txBody>
      </p:sp>
      <p:sp>
        <p:nvSpPr>
          <p:cNvPr id="8" name="Picture Placeholder 7"/>
          <p:cNvSpPr>
            <a:spLocks noGrp="1"/>
          </p:cNvSpPr>
          <p:nvPr>
            <p:ph type="pic" sz="quarter" idx="10"/>
          </p:nvPr>
        </p:nvSpPr>
        <p:spPr>
          <a:xfrm>
            <a:off x="2423886" y="1592943"/>
            <a:ext cx="3672115" cy="3672115"/>
          </a:xfrm>
          <a:custGeom>
            <a:avLst/>
            <a:gdLst>
              <a:gd name="connsiteX0" fmla="*/ 0 w 3672115"/>
              <a:gd name="connsiteY0" fmla="*/ 0 h 3672115"/>
              <a:gd name="connsiteX1" fmla="*/ 3672115 w 3672115"/>
              <a:gd name="connsiteY1" fmla="*/ 0 h 3672115"/>
              <a:gd name="connsiteX2" fmla="*/ 3672115 w 3672115"/>
              <a:gd name="connsiteY2" fmla="*/ 3672115 h 3672115"/>
              <a:gd name="connsiteX3" fmla="*/ 0 w 3672115"/>
              <a:gd name="connsiteY3" fmla="*/ 3672115 h 3672115"/>
            </a:gdLst>
            <a:ahLst/>
            <a:cxnLst>
              <a:cxn ang="0">
                <a:pos x="connsiteX0" y="connsiteY0"/>
              </a:cxn>
              <a:cxn ang="0">
                <a:pos x="connsiteX1" y="connsiteY1"/>
              </a:cxn>
              <a:cxn ang="0">
                <a:pos x="connsiteX2" y="connsiteY2"/>
              </a:cxn>
              <a:cxn ang="0">
                <a:pos x="connsiteX3" y="connsiteY3"/>
              </a:cxn>
            </a:cxnLst>
            <a:rect l="l" t="t" r="r" b="b"/>
            <a:pathLst>
              <a:path w="3672115" h="3672115">
                <a:moveTo>
                  <a:pt x="0" y="0"/>
                </a:moveTo>
                <a:lnTo>
                  <a:pt x="3672115" y="0"/>
                </a:lnTo>
                <a:lnTo>
                  <a:pt x="3672115" y="3672115"/>
                </a:lnTo>
                <a:lnTo>
                  <a:pt x="0" y="3672115"/>
                </a:lnTo>
                <a:close/>
              </a:path>
            </a:pathLst>
          </a:custGeom>
        </p:spPr>
        <p:txBody>
          <a:bodyPr wrap="square">
            <a:noAutofit/>
          </a:bodyPr>
          <a:lstStyle>
            <a:lvl1pPr>
              <a:defRPr sz="1200"/>
            </a:lvl1pPr>
          </a:lstStyle>
          <a:p>
            <a:pPr lvl="0"/>
            <a:r>
              <a:rPr lang="hu-HU" noProof="0"/>
              <a:t>Kép beszúrásához kattintson az ikonra</a:t>
            </a:r>
            <a:endParaRPr lang="en-ID" noProof="0"/>
          </a:p>
        </p:txBody>
      </p:sp>
    </p:spTree>
    <p:extLst>
      <p:ext uri="{BB962C8B-B14F-4D97-AF65-F5344CB8AC3E}">
        <p14:creationId xmlns:p14="http://schemas.microsoft.com/office/powerpoint/2010/main" val="242733948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35_Custom Layout">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p:spPr>
        <p:txBody>
          <a:bodyPr wrap="square">
            <a:noAutofit/>
          </a:bodyPr>
          <a:lstStyle>
            <a:lvl1pPr>
              <a:defRPr sz="1200"/>
            </a:lvl1pPr>
          </a:lstStyle>
          <a:p>
            <a:pPr lvl="0"/>
            <a:r>
              <a:rPr lang="hu-HU" noProof="0"/>
              <a:t>Kép beszúrásához kattintson az ikonra</a:t>
            </a:r>
            <a:endParaRPr lang="en-US" noProof="0"/>
          </a:p>
        </p:txBody>
      </p:sp>
    </p:spTree>
    <p:extLst>
      <p:ext uri="{BB962C8B-B14F-4D97-AF65-F5344CB8AC3E}">
        <p14:creationId xmlns:p14="http://schemas.microsoft.com/office/powerpoint/2010/main" val="265663644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39_Custom Layout">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6045609" y="1914820"/>
            <a:ext cx="4245021" cy="2542265"/>
          </a:xfrm>
          <a:custGeom>
            <a:avLst/>
            <a:gdLst>
              <a:gd name="connsiteX0" fmla="*/ 0 w 4245021"/>
              <a:gd name="connsiteY0" fmla="*/ 0 h 2542265"/>
              <a:gd name="connsiteX1" fmla="*/ 4245021 w 4245021"/>
              <a:gd name="connsiteY1" fmla="*/ 0 h 2542265"/>
              <a:gd name="connsiteX2" fmla="*/ 4245021 w 4245021"/>
              <a:gd name="connsiteY2" fmla="*/ 2542265 h 2542265"/>
              <a:gd name="connsiteX3" fmla="*/ 0 w 4245021"/>
              <a:gd name="connsiteY3" fmla="*/ 2542265 h 2542265"/>
            </a:gdLst>
            <a:ahLst/>
            <a:cxnLst>
              <a:cxn ang="0">
                <a:pos x="connsiteX0" y="connsiteY0"/>
              </a:cxn>
              <a:cxn ang="0">
                <a:pos x="connsiteX1" y="connsiteY1"/>
              </a:cxn>
              <a:cxn ang="0">
                <a:pos x="connsiteX2" y="connsiteY2"/>
              </a:cxn>
              <a:cxn ang="0">
                <a:pos x="connsiteX3" y="connsiteY3"/>
              </a:cxn>
            </a:cxnLst>
            <a:rect l="l" t="t" r="r" b="b"/>
            <a:pathLst>
              <a:path w="4245021" h="2542265">
                <a:moveTo>
                  <a:pt x="0" y="0"/>
                </a:moveTo>
                <a:lnTo>
                  <a:pt x="4245021" y="0"/>
                </a:lnTo>
                <a:lnTo>
                  <a:pt x="4245021" y="2542265"/>
                </a:lnTo>
                <a:lnTo>
                  <a:pt x="0" y="2542265"/>
                </a:lnTo>
                <a:close/>
              </a:path>
            </a:pathLst>
          </a:custGeom>
        </p:spPr>
        <p:txBody>
          <a:bodyPr wrap="square">
            <a:noAutofit/>
          </a:bodyPr>
          <a:lstStyle>
            <a:lvl1pPr>
              <a:defRPr sz="1200"/>
            </a:lvl1pPr>
          </a:lstStyle>
          <a:p>
            <a:pPr lvl="0"/>
            <a:r>
              <a:rPr lang="hu-HU" noProof="0"/>
              <a:t>Kép beszúrásához kattintson az ikonra</a:t>
            </a:r>
            <a:endParaRPr lang="en-US" noProof="0"/>
          </a:p>
        </p:txBody>
      </p:sp>
    </p:spTree>
    <p:extLst>
      <p:ext uri="{BB962C8B-B14F-4D97-AF65-F5344CB8AC3E}">
        <p14:creationId xmlns:p14="http://schemas.microsoft.com/office/powerpoint/2010/main" val="259444286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40_Custom Layout">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1746914" y="4026089"/>
            <a:ext cx="8679977" cy="2861496"/>
          </a:xfrm>
          <a:custGeom>
            <a:avLst/>
            <a:gdLst>
              <a:gd name="connsiteX0" fmla="*/ 0 w 8679977"/>
              <a:gd name="connsiteY0" fmla="*/ 0 h 2861496"/>
              <a:gd name="connsiteX1" fmla="*/ 8679977 w 8679977"/>
              <a:gd name="connsiteY1" fmla="*/ 0 h 2861496"/>
              <a:gd name="connsiteX2" fmla="*/ 8679977 w 8679977"/>
              <a:gd name="connsiteY2" fmla="*/ 2861496 h 2861496"/>
              <a:gd name="connsiteX3" fmla="*/ 0 w 8679977"/>
              <a:gd name="connsiteY3" fmla="*/ 2861496 h 2861496"/>
            </a:gdLst>
            <a:ahLst/>
            <a:cxnLst>
              <a:cxn ang="0">
                <a:pos x="connsiteX0" y="connsiteY0"/>
              </a:cxn>
              <a:cxn ang="0">
                <a:pos x="connsiteX1" y="connsiteY1"/>
              </a:cxn>
              <a:cxn ang="0">
                <a:pos x="connsiteX2" y="connsiteY2"/>
              </a:cxn>
              <a:cxn ang="0">
                <a:pos x="connsiteX3" y="connsiteY3"/>
              </a:cxn>
            </a:cxnLst>
            <a:rect l="l" t="t" r="r" b="b"/>
            <a:pathLst>
              <a:path w="8679977" h="2861496">
                <a:moveTo>
                  <a:pt x="0" y="0"/>
                </a:moveTo>
                <a:lnTo>
                  <a:pt x="8679977" y="0"/>
                </a:lnTo>
                <a:lnTo>
                  <a:pt x="8679977" y="2861496"/>
                </a:lnTo>
                <a:lnTo>
                  <a:pt x="0" y="2861496"/>
                </a:lnTo>
                <a:close/>
              </a:path>
            </a:pathLst>
          </a:custGeom>
        </p:spPr>
        <p:txBody>
          <a:bodyPr wrap="square">
            <a:noAutofit/>
          </a:bodyPr>
          <a:lstStyle>
            <a:lvl1pPr>
              <a:defRPr sz="1200"/>
            </a:lvl1pPr>
          </a:lstStyle>
          <a:p>
            <a:pPr lvl="0"/>
            <a:r>
              <a:rPr lang="hu-HU" noProof="0"/>
              <a:t>Kép beszúrásához kattintson az ikonra</a:t>
            </a:r>
            <a:endParaRPr lang="en-US" noProof="0"/>
          </a:p>
        </p:txBody>
      </p:sp>
    </p:spTree>
    <p:extLst>
      <p:ext uri="{BB962C8B-B14F-4D97-AF65-F5344CB8AC3E}">
        <p14:creationId xmlns:p14="http://schemas.microsoft.com/office/powerpoint/2010/main" val="254150230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42_Custom Layout">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0" y="1362498"/>
            <a:ext cx="5797574" cy="4028652"/>
          </a:xfrm>
          <a:custGeom>
            <a:avLst/>
            <a:gdLst>
              <a:gd name="connsiteX0" fmla="*/ 0 w 5797574"/>
              <a:gd name="connsiteY0" fmla="*/ 0 h 4028652"/>
              <a:gd name="connsiteX1" fmla="*/ 5797574 w 5797574"/>
              <a:gd name="connsiteY1" fmla="*/ 0 h 4028652"/>
              <a:gd name="connsiteX2" fmla="*/ 5797574 w 5797574"/>
              <a:gd name="connsiteY2" fmla="*/ 4028652 h 4028652"/>
              <a:gd name="connsiteX3" fmla="*/ 0 w 5797574"/>
              <a:gd name="connsiteY3" fmla="*/ 4028652 h 4028652"/>
            </a:gdLst>
            <a:ahLst/>
            <a:cxnLst>
              <a:cxn ang="0">
                <a:pos x="connsiteX0" y="connsiteY0"/>
              </a:cxn>
              <a:cxn ang="0">
                <a:pos x="connsiteX1" y="connsiteY1"/>
              </a:cxn>
              <a:cxn ang="0">
                <a:pos x="connsiteX2" y="connsiteY2"/>
              </a:cxn>
              <a:cxn ang="0">
                <a:pos x="connsiteX3" y="connsiteY3"/>
              </a:cxn>
            </a:cxnLst>
            <a:rect l="l" t="t" r="r" b="b"/>
            <a:pathLst>
              <a:path w="5797574" h="4028652">
                <a:moveTo>
                  <a:pt x="0" y="0"/>
                </a:moveTo>
                <a:lnTo>
                  <a:pt x="5797574" y="0"/>
                </a:lnTo>
                <a:lnTo>
                  <a:pt x="5797574" y="4028652"/>
                </a:lnTo>
                <a:lnTo>
                  <a:pt x="0" y="4028652"/>
                </a:lnTo>
                <a:close/>
              </a:path>
            </a:pathLst>
          </a:custGeom>
        </p:spPr>
        <p:txBody>
          <a:bodyPr wrap="square">
            <a:noAutofit/>
          </a:bodyPr>
          <a:lstStyle>
            <a:lvl1pPr>
              <a:defRPr sz="1200"/>
            </a:lvl1pPr>
          </a:lstStyle>
          <a:p>
            <a:pPr lvl="0"/>
            <a:r>
              <a:rPr lang="hu-HU" noProof="0"/>
              <a:t>Kép beszúrásához kattintson az ikonra</a:t>
            </a:r>
            <a:endParaRPr lang="en-US" noProof="0"/>
          </a:p>
        </p:txBody>
      </p:sp>
    </p:spTree>
    <p:extLst>
      <p:ext uri="{BB962C8B-B14F-4D97-AF65-F5344CB8AC3E}">
        <p14:creationId xmlns:p14="http://schemas.microsoft.com/office/powerpoint/2010/main" val="196514591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43_Custom Layout">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p:spPr>
        <p:txBody>
          <a:bodyPr wrap="square">
            <a:noAutofit/>
          </a:bodyPr>
          <a:lstStyle>
            <a:lvl1pPr>
              <a:defRPr sz="1200"/>
            </a:lvl1pPr>
          </a:lstStyle>
          <a:p>
            <a:pPr lvl="0"/>
            <a:r>
              <a:rPr lang="hu-HU" noProof="0"/>
              <a:t>Kép beszúrásához kattintson az ikonra</a:t>
            </a:r>
            <a:endParaRPr lang="en-US" noProof="0"/>
          </a:p>
        </p:txBody>
      </p:sp>
    </p:spTree>
    <p:extLst>
      <p:ext uri="{BB962C8B-B14F-4D97-AF65-F5344CB8AC3E}">
        <p14:creationId xmlns:p14="http://schemas.microsoft.com/office/powerpoint/2010/main" val="38314432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2_Custom Layout">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6226629" y="1135743"/>
            <a:ext cx="4586514" cy="4586514"/>
          </a:xfrm>
          <a:custGeom>
            <a:avLst/>
            <a:gdLst>
              <a:gd name="connsiteX0" fmla="*/ 0 w 4586514"/>
              <a:gd name="connsiteY0" fmla="*/ 0 h 4586514"/>
              <a:gd name="connsiteX1" fmla="*/ 4586514 w 4586514"/>
              <a:gd name="connsiteY1" fmla="*/ 0 h 4586514"/>
              <a:gd name="connsiteX2" fmla="*/ 4586514 w 4586514"/>
              <a:gd name="connsiteY2" fmla="*/ 4586514 h 4586514"/>
              <a:gd name="connsiteX3" fmla="*/ 0 w 4586514"/>
              <a:gd name="connsiteY3" fmla="*/ 4586514 h 4586514"/>
            </a:gdLst>
            <a:ahLst/>
            <a:cxnLst>
              <a:cxn ang="0">
                <a:pos x="connsiteX0" y="connsiteY0"/>
              </a:cxn>
              <a:cxn ang="0">
                <a:pos x="connsiteX1" y="connsiteY1"/>
              </a:cxn>
              <a:cxn ang="0">
                <a:pos x="connsiteX2" y="connsiteY2"/>
              </a:cxn>
              <a:cxn ang="0">
                <a:pos x="connsiteX3" y="connsiteY3"/>
              </a:cxn>
            </a:cxnLst>
            <a:rect l="l" t="t" r="r" b="b"/>
            <a:pathLst>
              <a:path w="4586514" h="4586514">
                <a:moveTo>
                  <a:pt x="0" y="0"/>
                </a:moveTo>
                <a:lnTo>
                  <a:pt x="4586514" y="0"/>
                </a:lnTo>
                <a:lnTo>
                  <a:pt x="4586514" y="4586514"/>
                </a:lnTo>
                <a:lnTo>
                  <a:pt x="0" y="4586514"/>
                </a:lnTo>
                <a:close/>
              </a:path>
            </a:pathLst>
          </a:custGeom>
        </p:spPr>
        <p:txBody>
          <a:bodyPr wrap="square">
            <a:noAutofit/>
          </a:bodyPr>
          <a:lstStyle>
            <a:lvl1pPr>
              <a:defRPr sz="1200"/>
            </a:lvl1pPr>
          </a:lstStyle>
          <a:p>
            <a:pPr lvl="0"/>
            <a:r>
              <a:rPr lang="hu-HU" noProof="0"/>
              <a:t>Kép beszúrásához kattintson az ikonra</a:t>
            </a:r>
            <a:endParaRPr lang="en-ID" noProof="0"/>
          </a:p>
        </p:txBody>
      </p:sp>
    </p:spTree>
    <p:extLst>
      <p:ext uri="{BB962C8B-B14F-4D97-AF65-F5344CB8AC3E}">
        <p14:creationId xmlns:p14="http://schemas.microsoft.com/office/powerpoint/2010/main" val="10099329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3_Custom Layout">
    <p:spTree>
      <p:nvGrpSpPr>
        <p:cNvPr id="1" name=""/>
        <p:cNvGrpSpPr/>
        <p:nvPr/>
      </p:nvGrpSpPr>
      <p:grpSpPr>
        <a:xfrm>
          <a:off x="0" y="0"/>
          <a:ext cx="0" cy="0"/>
          <a:chOff x="0" y="0"/>
          <a:chExt cx="0" cy="0"/>
        </a:xfrm>
      </p:grpSpPr>
      <p:sp>
        <p:nvSpPr>
          <p:cNvPr id="10" name="Picture Placeholder 9"/>
          <p:cNvSpPr>
            <a:spLocks noGrp="1"/>
          </p:cNvSpPr>
          <p:nvPr>
            <p:ph type="pic" sz="quarter" idx="10"/>
          </p:nvPr>
        </p:nvSpPr>
        <p:spPr>
          <a:xfrm>
            <a:off x="3471343" y="682170"/>
            <a:ext cx="5248796" cy="6175828"/>
          </a:xfrm>
          <a:custGeom>
            <a:avLst/>
            <a:gdLst>
              <a:gd name="connsiteX0" fmla="*/ 1312327 w 5248796"/>
              <a:gd name="connsiteY0" fmla="*/ 0 h 6175828"/>
              <a:gd name="connsiteX1" fmla="*/ 5248796 w 5248796"/>
              <a:gd name="connsiteY1" fmla="*/ 0 h 6175828"/>
              <a:gd name="connsiteX2" fmla="*/ 5248796 w 5248796"/>
              <a:gd name="connsiteY2" fmla="*/ 2405 h 6175828"/>
              <a:gd name="connsiteX3" fmla="*/ 3936980 w 5248796"/>
              <a:gd name="connsiteY3" fmla="*/ 6175828 h 6175828"/>
              <a:gd name="connsiteX4" fmla="*/ 0 w 5248796"/>
              <a:gd name="connsiteY4" fmla="*/ 6175828 h 61758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796" h="6175828">
                <a:moveTo>
                  <a:pt x="1312327" y="0"/>
                </a:moveTo>
                <a:lnTo>
                  <a:pt x="5248796" y="0"/>
                </a:lnTo>
                <a:lnTo>
                  <a:pt x="5248796" y="2405"/>
                </a:lnTo>
                <a:lnTo>
                  <a:pt x="3936980" y="6175828"/>
                </a:lnTo>
                <a:lnTo>
                  <a:pt x="0" y="6175828"/>
                </a:lnTo>
                <a:close/>
              </a:path>
            </a:pathLst>
          </a:custGeom>
        </p:spPr>
        <p:txBody>
          <a:bodyPr wrap="square">
            <a:noAutofit/>
          </a:bodyPr>
          <a:lstStyle>
            <a:lvl1pPr>
              <a:defRPr sz="1200"/>
            </a:lvl1pPr>
          </a:lstStyle>
          <a:p>
            <a:pPr lvl="0"/>
            <a:r>
              <a:rPr lang="hu-HU" noProof="0"/>
              <a:t>Kép beszúrásához kattintson az ikonra</a:t>
            </a:r>
            <a:endParaRPr lang="en-ID" noProof="0"/>
          </a:p>
        </p:txBody>
      </p:sp>
      <p:sp>
        <p:nvSpPr>
          <p:cNvPr id="9" name="Picture Placeholder 8"/>
          <p:cNvSpPr>
            <a:spLocks noGrp="1"/>
          </p:cNvSpPr>
          <p:nvPr>
            <p:ph type="pic" sz="quarter" idx="11"/>
          </p:nvPr>
        </p:nvSpPr>
        <p:spPr>
          <a:xfrm>
            <a:off x="7683537" y="682169"/>
            <a:ext cx="4508463" cy="2271484"/>
          </a:xfrm>
          <a:custGeom>
            <a:avLst/>
            <a:gdLst>
              <a:gd name="connsiteX0" fmla="*/ 0 w 4508463"/>
              <a:gd name="connsiteY0" fmla="*/ 0 h 2271484"/>
              <a:gd name="connsiteX1" fmla="*/ 4508463 w 4508463"/>
              <a:gd name="connsiteY1" fmla="*/ 0 h 2271484"/>
              <a:gd name="connsiteX2" fmla="*/ 4508463 w 4508463"/>
              <a:gd name="connsiteY2" fmla="*/ 2271484 h 2271484"/>
              <a:gd name="connsiteX3" fmla="*/ 567871 w 4508463"/>
              <a:gd name="connsiteY3" fmla="*/ 2271484 h 2271484"/>
            </a:gdLst>
            <a:ahLst/>
            <a:cxnLst>
              <a:cxn ang="0">
                <a:pos x="connsiteX0" y="connsiteY0"/>
              </a:cxn>
              <a:cxn ang="0">
                <a:pos x="connsiteX1" y="connsiteY1"/>
              </a:cxn>
              <a:cxn ang="0">
                <a:pos x="connsiteX2" y="connsiteY2"/>
              </a:cxn>
              <a:cxn ang="0">
                <a:pos x="connsiteX3" y="connsiteY3"/>
              </a:cxn>
            </a:cxnLst>
            <a:rect l="l" t="t" r="r" b="b"/>
            <a:pathLst>
              <a:path w="4508463" h="2271484">
                <a:moveTo>
                  <a:pt x="0" y="0"/>
                </a:moveTo>
                <a:lnTo>
                  <a:pt x="4508463" y="0"/>
                </a:lnTo>
                <a:lnTo>
                  <a:pt x="4508463" y="2271484"/>
                </a:lnTo>
                <a:lnTo>
                  <a:pt x="567871" y="2271484"/>
                </a:lnTo>
                <a:close/>
              </a:path>
            </a:pathLst>
          </a:custGeom>
        </p:spPr>
        <p:txBody>
          <a:bodyPr wrap="square">
            <a:noAutofit/>
          </a:bodyPr>
          <a:lstStyle>
            <a:lvl1pPr>
              <a:defRPr sz="1200"/>
            </a:lvl1pPr>
          </a:lstStyle>
          <a:p>
            <a:pPr lvl="0"/>
            <a:r>
              <a:rPr lang="hu-HU" noProof="0"/>
              <a:t>Kép beszúrásához kattintson az ikonra</a:t>
            </a:r>
            <a:endParaRPr lang="en-ID" noProof="0"/>
          </a:p>
        </p:txBody>
      </p:sp>
    </p:spTree>
    <p:extLst>
      <p:ext uri="{BB962C8B-B14F-4D97-AF65-F5344CB8AC3E}">
        <p14:creationId xmlns:p14="http://schemas.microsoft.com/office/powerpoint/2010/main" val="27420414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4_Custom Layout">
    <p:spTree>
      <p:nvGrpSpPr>
        <p:cNvPr id="1" name=""/>
        <p:cNvGrpSpPr/>
        <p:nvPr/>
      </p:nvGrpSpPr>
      <p:grpSpPr>
        <a:xfrm>
          <a:off x="0" y="0"/>
          <a:ext cx="0" cy="0"/>
          <a:chOff x="0" y="0"/>
          <a:chExt cx="0" cy="0"/>
        </a:xfrm>
      </p:grpSpPr>
      <p:sp>
        <p:nvSpPr>
          <p:cNvPr id="10" name="Picture Placeholder 9"/>
          <p:cNvSpPr>
            <a:spLocks noGrp="1"/>
          </p:cNvSpPr>
          <p:nvPr>
            <p:ph type="pic" sz="quarter" idx="10"/>
          </p:nvPr>
        </p:nvSpPr>
        <p:spPr>
          <a:xfrm>
            <a:off x="1808151" y="540656"/>
            <a:ext cx="2610326" cy="5776685"/>
          </a:xfrm>
          <a:custGeom>
            <a:avLst/>
            <a:gdLst>
              <a:gd name="connsiteX0" fmla="*/ 0 w 2610326"/>
              <a:gd name="connsiteY0" fmla="*/ 0 h 5776685"/>
              <a:gd name="connsiteX1" fmla="*/ 2610326 w 2610326"/>
              <a:gd name="connsiteY1" fmla="*/ 0 h 5776685"/>
              <a:gd name="connsiteX2" fmla="*/ 2610326 w 2610326"/>
              <a:gd name="connsiteY2" fmla="*/ 5776685 h 5776685"/>
              <a:gd name="connsiteX3" fmla="*/ 0 w 2610326"/>
              <a:gd name="connsiteY3" fmla="*/ 5776685 h 5776685"/>
            </a:gdLst>
            <a:ahLst/>
            <a:cxnLst>
              <a:cxn ang="0">
                <a:pos x="connsiteX0" y="connsiteY0"/>
              </a:cxn>
              <a:cxn ang="0">
                <a:pos x="connsiteX1" y="connsiteY1"/>
              </a:cxn>
              <a:cxn ang="0">
                <a:pos x="connsiteX2" y="connsiteY2"/>
              </a:cxn>
              <a:cxn ang="0">
                <a:pos x="connsiteX3" y="connsiteY3"/>
              </a:cxn>
            </a:cxnLst>
            <a:rect l="l" t="t" r="r" b="b"/>
            <a:pathLst>
              <a:path w="2610326" h="5776685">
                <a:moveTo>
                  <a:pt x="0" y="0"/>
                </a:moveTo>
                <a:lnTo>
                  <a:pt x="2610326" y="0"/>
                </a:lnTo>
                <a:lnTo>
                  <a:pt x="2610326" y="5776685"/>
                </a:lnTo>
                <a:lnTo>
                  <a:pt x="0" y="5776685"/>
                </a:lnTo>
                <a:close/>
              </a:path>
            </a:pathLst>
          </a:custGeom>
        </p:spPr>
        <p:txBody>
          <a:bodyPr wrap="square">
            <a:noAutofit/>
          </a:bodyPr>
          <a:lstStyle>
            <a:lvl1pPr>
              <a:defRPr sz="1200"/>
            </a:lvl1pPr>
          </a:lstStyle>
          <a:p>
            <a:pPr lvl="0"/>
            <a:r>
              <a:rPr lang="hu-HU" noProof="0"/>
              <a:t>Kép beszúrásához kattintson az ikonra</a:t>
            </a:r>
            <a:endParaRPr lang="en-ID" noProof="0"/>
          </a:p>
        </p:txBody>
      </p:sp>
      <p:sp>
        <p:nvSpPr>
          <p:cNvPr id="9" name="Picture Placeholder 8"/>
          <p:cNvSpPr>
            <a:spLocks noGrp="1"/>
          </p:cNvSpPr>
          <p:nvPr>
            <p:ph type="pic" sz="quarter" idx="11"/>
          </p:nvPr>
        </p:nvSpPr>
        <p:spPr>
          <a:xfrm>
            <a:off x="841828" y="1309914"/>
            <a:ext cx="4542972" cy="4238171"/>
          </a:xfrm>
          <a:custGeom>
            <a:avLst/>
            <a:gdLst>
              <a:gd name="connsiteX0" fmla="*/ 0 w 4542972"/>
              <a:gd name="connsiteY0" fmla="*/ 0 h 4238171"/>
              <a:gd name="connsiteX1" fmla="*/ 4542972 w 4542972"/>
              <a:gd name="connsiteY1" fmla="*/ 0 h 4238171"/>
              <a:gd name="connsiteX2" fmla="*/ 4542972 w 4542972"/>
              <a:gd name="connsiteY2" fmla="*/ 4238171 h 4238171"/>
              <a:gd name="connsiteX3" fmla="*/ 0 w 4542972"/>
              <a:gd name="connsiteY3" fmla="*/ 4238171 h 4238171"/>
            </a:gdLst>
            <a:ahLst/>
            <a:cxnLst>
              <a:cxn ang="0">
                <a:pos x="connsiteX0" y="connsiteY0"/>
              </a:cxn>
              <a:cxn ang="0">
                <a:pos x="connsiteX1" y="connsiteY1"/>
              </a:cxn>
              <a:cxn ang="0">
                <a:pos x="connsiteX2" y="connsiteY2"/>
              </a:cxn>
              <a:cxn ang="0">
                <a:pos x="connsiteX3" y="connsiteY3"/>
              </a:cxn>
            </a:cxnLst>
            <a:rect l="l" t="t" r="r" b="b"/>
            <a:pathLst>
              <a:path w="4542972" h="4238171">
                <a:moveTo>
                  <a:pt x="0" y="0"/>
                </a:moveTo>
                <a:lnTo>
                  <a:pt x="4542972" y="0"/>
                </a:lnTo>
                <a:lnTo>
                  <a:pt x="4542972" y="4238171"/>
                </a:lnTo>
                <a:lnTo>
                  <a:pt x="0" y="4238171"/>
                </a:lnTo>
                <a:close/>
              </a:path>
            </a:pathLst>
          </a:custGeom>
        </p:spPr>
        <p:txBody>
          <a:bodyPr wrap="square">
            <a:noAutofit/>
          </a:bodyPr>
          <a:lstStyle>
            <a:lvl1pPr>
              <a:defRPr sz="1200"/>
            </a:lvl1pPr>
          </a:lstStyle>
          <a:p>
            <a:pPr lvl="0"/>
            <a:r>
              <a:rPr lang="hu-HU" noProof="0"/>
              <a:t>Kép beszúrásához kattintson az ikonra</a:t>
            </a:r>
            <a:endParaRPr lang="en-ID" noProof="0"/>
          </a:p>
        </p:txBody>
      </p:sp>
    </p:spTree>
    <p:extLst>
      <p:ext uri="{BB962C8B-B14F-4D97-AF65-F5344CB8AC3E}">
        <p14:creationId xmlns:p14="http://schemas.microsoft.com/office/powerpoint/2010/main" val="41711451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6_Custom Layout">
    <p:spTree>
      <p:nvGrpSpPr>
        <p:cNvPr id="1" name=""/>
        <p:cNvGrpSpPr/>
        <p:nvPr/>
      </p:nvGrpSpPr>
      <p:grpSpPr>
        <a:xfrm>
          <a:off x="0" y="0"/>
          <a:ext cx="0" cy="0"/>
          <a:chOff x="0" y="0"/>
          <a:chExt cx="0" cy="0"/>
        </a:xfrm>
      </p:grpSpPr>
      <p:sp>
        <p:nvSpPr>
          <p:cNvPr id="13" name="Picture Placeholder 12"/>
          <p:cNvSpPr>
            <a:spLocks noGrp="1"/>
          </p:cNvSpPr>
          <p:nvPr>
            <p:ph type="pic" sz="quarter" idx="10"/>
          </p:nvPr>
        </p:nvSpPr>
        <p:spPr>
          <a:xfrm>
            <a:off x="0" y="667658"/>
            <a:ext cx="2423886" cy="2365829"/>
          </a:xfrm>
          <a:custGeom>
            <a:avLst/>
            <a:gdLst>
              <a:gd name="connsiteX0" fmla="*/ 0 w 2423886"/>
              <a:gd name="connsiteY0" fmla="*/ 0 h 2365829"/>
              <a:gd name="connsiteX1" fmla="*/ 2423886 w 2423886"/>
              <a:gd name="connsiteY1" fmla="*/ 0 h 2365829"/>
              <a:gd name="connsiteX2" fmla="*/ 2423886 w 2423886"/>
              <a:gd name="connsiteY2" fmla="*/ 2365829 h 2365829"/>
              <a:gd name="connsiteX3" fmla="*/ 0 w 2423886"/>
              <a:gd name="connsiteY3" fmla="*/ 2365829 h 2365829"/>
            </a:gdLst>
            <a:ahLst/>
            <a:cxnLst>
              <a:cxn ang="0">
                <a:pos x="connsiteX0" y="connsiteY0"/>
              </a:cxn>
              <a:cxn ang="0">
                <a:pos x="connsiteX1" y="connsiteY1"/>
              </a:cxn>
              <a:cxn ang="0">
                <a:pos x="connsiteX2" y="connsiteY2"/>
              </a:cxn>
              <a:cxn ang="0">
                <a:pos x="connsiteX3" y="connsiteY3"/>
              </a:cxn>
            </a:cxnLst>
            <a:rect l="l" t="t" r="r" b="b"/>
            <a:pathLst>
              <a:path w="2423886" h="2365829">
                <a:moveTo>
                  <a:pt x="0" y="0"/>
                </a:moveTo>
                <a:lnTo>
                  <a:pt x="2423886" y="0"/>
                </a:lnTo>
                <a:lnTo>
                  <a:pt x="2423886" y="2365829"/>
                </a:lnTo>
                <a:lnTo>
                  <a:pt x="0" y="2365829"/>
                </a:lnTo>
                <a:close/>
              </a:path>
            </a:pathLst>
          </a:custGeom>
        </p:spPr>
        <p:txBody>
          <a:bodyPr wrap="square">
            <a:noAutofit/>
          </a:bodyPr>
          <a:lstStyle>
            <a:lvl1pPr>
              <a:defRPr sz="1200"/>
            </a:lvl1pPr>
          </a:lstStyle>
          <a:p>
            <a:pPr lvl="0"/>
            <a:r>
              <a:rPr lang="hu-HU" noProof="0"/>
              <a:t>Kép beszúrásához kattintson az ikonra</a:t>
            </a:r>
            <a:endParaRPr lang="en-ID" noProof="0"/>
          </a:p>
        </p:txBody>
      </p:sp>
      <p:sp>
        <p:nvSpPr>
          <p:cNvPr id="14" name="Picture Placeholder 13"/>
          <p:cNvSpPr>
            <a:spLocks noGrp="1"/>
          </p:cNvSpPr>
          <p:nvPr>
            <p:ph type="pic" sz="quarter" idx="11"/>
          </p:nvPr>
        </p:nvSpPr>
        <p:spPr>
          <a:xfrm>
            <a:off x="2423886" y="667657"/>
            <a:ext cx="2423886" cy="2365829"/>
          </a:xfrm>
          <a:custGeom>
            <a:avLst/>
            <a:gdLst>
              <a:gd name="connsiteX0" fmla="*/ 0 w 2423886"/>
              <a:gd name="connsiteY0" fmla="*/ 0 h 2365829"/>
              <a:gd name="connsiteX1" fmla="*/ 2423886 w 2423886"/>
              <a:gd name="connsiteY1" fmla="*/ 0 h 2365829"/>
              <a:gd name="connsiteX2" fmla="*/ 2423886 w 2423886"/>
              <a:gd name="connsiteY2" fmla="*/ 2365829 h 2365829"/>
              <a:gd name="connsiteX3" fmla="*/ 0 w 2423886"/>
              <a:gd name="connsiteY3" fmla="*/ 2365829 h 2365829"/>
            </a:gdLst>
            <a:ahLst/>
            <a:cxnLst>
              <a:cxn ang="0">
                <a:pos x="connsiteX0" y="connsiteY0"/>
              </a:cxn>
              <a:cxn ang="0">
                <a:pos x="connsiteX1" y="connsiteY1"/>
              </a:cxn>
              <a:cxn ang="0">
                <a:pos x="connsiteX2" y="connsiteY2"/>
              </a:cxn>
              <a:cxn ang="0">
                <a:pos x="connsiteX3" y="connsiteY3"/>
              </a:cxn>
            </a:cxnLst>
            <a:rect l="l" t="t" r="r" b="b"/>
            <a:pathLst>
              <a:path w="2423886" h="2365829">
                <a:moveTo>
                  <a:pt x="0" y="0"/>
                </a:moveTo>
                <a:lnTo>
                  <a:pt x="2423886" y="0"/>
                </a:lnTo>
                <a:lnTo>
                  <a:pt x="2423886" y="2365829"/>
                </a:lnTo>
                <a:lnTo>
                  <a:pt x="0" y="2365829"/>
                </a:lnTo>
                <a:close/>
              </a:path>
            </a:pathLst>
          </a:custGeom>
        </p:spPr>
        <p:txBody>
          <a:bodyPr wrap="square">
            <a:noAutofit/>
          </a:bodyPr>
          <a:lstStyle>
            <a:lvl1pPr>
              <a:defRPr sz="1200"/>
            </a:lvl1pPr>
          </a:lstStyle>
          <a:p>
            <a:pPr lvl="0"/>
            <a:r>
              <a:rPr lang="hu-HU" noProof="0"/>
              <a:t>Kép beszúrásához kattintson az ikonra</a:t>
            </a:r>
            <a:endParaRPr lang="en-ID" noProof="0"/>
          </a:p>
        </p:txBody>
      </p:sp>
      <p:sp>
        <p:nvSpPr>
          <p:cNvPr id="15" name="Picture Placeholder 14"/>
          <p:cNvSpPr>
            <a:spLocks noGrp="1"/>
          </p:cNvSpPr>
          <p:nvPr>
            <p:ph type="pic" sz="quarter" idx="12"/>
          </p:nvPr>
        </p:nvSpPr>
        <p:spPr>
          <a:xfrm>
            <a:off x="4847772" y="667658"/>
            <a:ext cx="2423886" cy="2365829"/>
          </a:xfrm>
          <a:custGeom>
            <a:avLst/>
            <a:gdLst>
              <a:gd name="connsiteX0" fmla="*/ 0 w 2423886"/>
              <a:gd name="connsiteY0" fmla="*/ 0 h 2365829"/>
              <a:gd name="connsiteX1" fmla="*/ 2423886 w 2423886"/>
              <a:gd name="connsiteY1" fmla="*/ 0 h 2365829"/>
              <a:gd name="connsiteX2" fmla="*/ 2423886 w 2423886"/>
              <a:gd name="connsiteY2" fmla="*/ 2365829 h 2365829"/>
              <a:gd name="connsiteX3" fmla="*/ 0 w 2423886"/>
              <a:gd name="connsiteY3" fmla="*/ 2365829 h 2365829"/>
            </a:gdLst>
            <a:ahLst/>
            <a:cxnLst>
              <a:cxn ang="0">
                <a:pos x="connsiteX0" y="connsiteY0"/>
              </a:cxn>
              <a:cxn ang="0">
                <a:pos x="connsiteX1" y="connsiteY1"/>
              </a:cxn>
              <a:cxn ang="0">
                <a:pos x="connsiteX2" y="connsiteY2"/>
              </a:cxn>
              <a:cxn ang="0">
                <a:pos x="connsiteX3" y="connsiteY3"/>
              </a:cxn>
            </a:cxnLst>
            <a:rect l="l" t="t" r="r" b="b"/>
            <a:pathLst>
              <a:path w="2423886" h="2365829">
                <a:moveTo>
                  <a:pt x="0" y="0"/>
                </a:moveTo>
                <a:lnTo>
                  <a:pt x="2423886" y="0"/>
                </a:lnTo>
                <a:lnTo>
                  <a:pt x="2423886" y="2365829"/>
                </a:lnTo>
                <a:lnTo>
                  <a:pt x="0" y="2365829"/>
                </a:lnTo>
                <a:close/>
              </a:path>
            </a:pathLst>
          </a:custGeom>
        </p:spPr>
        <p:txBody>
          <a:bodyPr wrap="square">
            <a:noAutofit/>
          </a:bodyPr>
          <a:lstStyle>
            <a:lvl1pPr>
              <a:defRPr sz="1200"/>
            </a:lvl1pPr>
          </a:lstStyle>
          <a:p>
            <a:pPr lvl="0"/>
            <a:r>
              <a:rPr lang="hu-HU" noProof="0"/>
              <a:t>Kép beszúrásához kattintson az ikonra</a:t>
            </a:r>
            <a:endParaRPr lang="en-ID" noProof="0"/>
          </a:p>
        </p:txBody>
      </p:sp>
      <p:sp>
        <p:nvSpPr>
          <p:cNvPr id="12" name="Picture Placeholder 11"/>
          <p:cNvSpPr>
            <a:spLocks noGrp="1"/>
          </p:cNvSpPr>
          <p:nvPr>
            <p:ph type="pic" sz="quarter" idx="13"/>
          </p:nvPr>
        </p:nvSpPr>
        <p:spPr>
          <a:xfrm>
            <a:off x="7271658" y="667658"/>
            <a:ext cx="2423886" cy="2365829"/>
          </a:xfrm>
          <a:custGeom>
            <a:avLst/>
            <a:gdLst>
              <a:gd name="connsiteX0" fmla="*/ 0 w 2423886"/>
              <a:gd name="connsiteY0" fmla="*/ 0 h 2365829"/>
              <a:gd name="connsiteX1" fmla="*/ 2423886 w 2423886"/>
              <a:gd name="connsiteY1" fmla="*/ 0 h 2365829"/>
              <a:gd name="connsiteX2" fmla="*/ 2423886 w 2423886"/>
              <a:gd name="connsiteY2" fmla="*/ 2365829 h 2365829"/>
              <a:gd name="connsiteX3" fmla="*/ 0 w 2423886"/>
              <a:gd name="connsiteY3" fmla="*/ 2365829 h 2365829"/>
            </a:gdLst>
            <a:ahLst/>
            <a:cxnLst>
              <a:cxn ang="0">
                <a:pos x="connsiteX0" y="connsiteY0"/>
              </a:cxn>
              <a:cxn ang="0">
                <a:pos x="connsiteX1" y="connsiteY1"/>
              </a:cxn>
              <a:cxn ang="0">
                <a:pos x="connsiteX2" y="connsiteY2"/>
              </a:cxn>
              <a:cxn ang="0">
                <a:pos x="connsiteX3" y="connsiteY3"/>
              </a:cxn>
            </a:cxnLst>
            <a:rect l="l" t="t" r="r" b="b"/>
            <a:pathLst>
              <a:path w="2423886" h="2365829">
                <a:moveTo>
                  <a:pt x="0" y="0"/>
                </a:moveTo>
                <a:lnTo>
                  <a:pt x="2423886" y="0"/>
                </a:lnTo>
                <a:lnTo>
                  <a:pt x="2423886" y="2365829"/>
                </a:lnTo>
                <a:lnTo>
                  <a:pt x="0" y="2365829"/>
                </a:lnTo>
                <a:close/>
              </a:path>
            </a:pathLst>
          </a:custGeom>
        </p:spPr>
        <p:txBody>
          <a:bodyPr wrap="square">
            <a:noAutofit/>
          </a:bodyPr>
          <a:lstStyle>
            <a:lvl1pPr>
              <a:defRPr sz="1200"/>
            </a:lvl1pPr>
          </a:lstStyle>
          <a:p>
            <a:pPr lvl="0"/>
            <a:r>
              <a:rPr lang="hu-HU" noProof="0"/>
              <a:t>Kép beszúrásához kattintson az ikonra</a:t>
            </a:r>
            <a:endParaRPr lang="en-ID" noProof="0"/>
          </a:p>
        </p:txBody>
      </p:sp>
    </p:spTree>
    <p:extLst>
      <p:ext uri="{BB962C8B-B14F-4D97-AF65-F5344CB8AC3E}">
        <p14:creationId xmlns:p14="http://schemas.microsoft.com/office/powerpoint/2010/main" val="3299275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7_Custom Layout">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3744685" y="972457"/>
            <a:ext cx="7402285" cy="2249714"/>
          </a:xfrm>
          <a:custGeom>
            <a:avLst/>
            <a:gdLst>
              <a:gd name="connsiteX0" fmla="*/ 0 w 7402285"/>
              <a:gd name="connsiteY0" fmla="*/ 0 h 2249714"/>
              <a:gd name="connsiteX1" fmla="*/ 7402285 w 7402285"/>
              <a:gd name="connsiteY1" fmla="*/ 0 h 2249714"/>
              <a:gd name="connsiteX2" fmla="*/ 7402285 w 7402285"/>
              <a:gd name="connsiteY2" fmla="*/ 2249714 h 2249714"/>
              <a:gd name="connsiteX3" fmla="*/ 0 w 7402285"/>
              <a:gd name="connsiteY3" fmla="*/ 2249714 h 2249714"/>
            </a:gdLst>
            <a:ahLst/>
            <a:cxnLst>
              <a:cxn ang="0">
                <a:pos x="connsiteX0" y="connsiteY0"/>
              </a:cxn>
              <a:cxn ang="0">
                <a:pos x="connsiteX1" y="connsiteY1"/>
              </a:cxn>
              <a:cxn ang="0">
                <a:pos x="connsiteX2" y="connsiteY2"/>
              </a:cxn>
              <a:cxn ang="0">
                <a:pos x="connsiteX3" y="connsiteY3"/>
              </a:cxn>
            </a:cxnLst>
            <a:rect l="l" t="t" r="r" b="b"/>
            <a:pathLst>
              <a:path w="7402285" h="2249714">
                <a:moveTo>
                  <a:pt x="0" y="0"/>
                </a:moveTo>
                <a:lnTo>
                  <a:pt x="7402285" y="0"/>
                </a:lnTo>
                <a:lnTo>
                  <a:pt x="7402285" y="2249714"/>
                </a:lnTo>
                <a:lnTo>
                  <a:pt x="0" y="2249714"/>
                </a:lnTo>
                <a:close/>
              </a:path>
            </a:pathLst>
          </a:custGeom>
        </p:spPr>
        <p:txBody>
          <a:bodyPr wrap="square">
            <a:noAutofit/>
          </a:bodyPr>
          <a:lstStyle>
            <a:lvl1pPr>
              <a:defRPr sz="1200"/>
            </a:lvl1pPr>
          </a:lstStyle>
          <a:p>
            <a:pPr lvl="0"/>
            <a:r>
              <a:rPr lang="hu-HU" noProof="0"/>
              <a:t>Kép beszúrásához kattintson az ikonra</a:t>
            </a:r>
            <a:endParaRPr lang="en-ID" noProof="0"/>
          </a:p>
        </p:txBody>
      </p:sp>
    </p:spTree>
    <p:extLst>
      <p:ext uri="{BB962C8B-B14F-4D97-AF65-F5344CB8AC3E}">
        <p14:creationId xmlns:p14="http://schemas.microsoft.com/office/powerpoint/2010/main" val="13796403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8_Custom Layout">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0" y="489857"/>
            <a:ext cx="5646057" cy="5878286"/>
          </a:xfrm>
          <a:custGeom>
            <a:avLst/>
            <a:gdLst>
              <a:gd name="connsiteX0" fmla="*/ 0 w 5646057"/>
              <a:gd name="connsiteY0" fmla="*/ 0 h 5878286"/>
              <a:gd name="connsiteX1" fmla="*/ 5646057 w 5646057"/>
              <a:gd name="connsiteY1" fmla="*/ 0 h 5878286"/>
              <a:gd name="connsiteX2" fmla="*/ 5646057 w 5646057"/>
              <a:gd name="connsiteY2" fmla="*/ 5878286 h 5878286"/>
              <a:gd name="connsiteX3" fmla="*/ 0 w 5646057"/>
              <a:gd name="connsiteY3" fmla="*/ 5878286 h 5878286"/>
            </a:gdLst>
            <a:ahLst/>
            <a:cxnLst>
              <a:cxn ang="0">
                <a:pos x="connsiteX0" y="connsiteY0"/>
              </a:cxn>
              <a:cxn ang="0">
                <a:pos x="connsiteX1" y="connsiteY1"/>
              </a:cxn>
              <a:cxn ang="0">
                <a:pos x="connsiteX2" y="connsiteY2"/>
              </a:cxn>
              <a:cxn ang="0">
                <a:pos x="connsiteX3" y="connsiteY3"/>
              </a:cxn>
            </a:cxnLst>
            <a:rect l="l" t="t" r="r" b="b"/>
            <a:pathLst>
              <a:path w="5646057" h="5878286">
                <a:moveTo>
                  <a:pt x="0" y="0"/>
                </a:moveTo>
                <a:lnTo>
                  <a:pt x="5646057" y="0"/>
                </a:lnTo>
                <a:lnTo>
                  <a:pt x="5646057" y="5878286"/>
                </a:lnTo>
                <a:lnTo>
                  <a:pt x="0" y="5878286"/>
                </a:lnTo>
                <a:close/>
              </a:path>
            </a:pathLst>
          </a:custGeom>
        </p:spPr>
        <p:txBody>
          <a:bodyPr wrap="square">
            <a:noAutofit/>
          </a:bodyPr>
          <a:lstStyle>
            <a:lvl1pPr>
              <a:defRPr sz="1200"/>
            </a:lvl1pPr>
          </a:lstStyle>
          <a:p>
            <a:pPr lvl="0"/>
            <a:r>
              <a:rPr lang="hu-HU" noProof="0"/>
              <a:t>Kép beszúrásához kattintson az ikonra</a:t>
            </a:r>
            <a:endParaRPr lang="en-ID" noProof="0"/>
          </a:p>
        </p:txBody>
      </p:sp>
    </p:spTree>
    <p:extLst>
      <p:ext uri="{BB962C8B-B14F-4D97-AF65-F5344CB8AC3E}">
        <p14:creationId xmlns:p14="http://schemas.microsoft.com/office/powerpoint/2010/main" val="23599878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6">
            <a:extLst>
              <a:ext uri="{FF2B5EF4-FFF2-40B4-BE49-F238E27FC236}">
                <a16:creationId xmlns:a16="http://schemas.microsoft.com/office/drawing/2014/main" id="{003278AF-7009-EE49-9C11-5EFC93062EFA}"/>
              </a:ext>
            </a:extLst>
          </p:cNvPr>
          <p:cNvSpPr>
            <a:spLocks noChangeArrowheads="1"/>
          </p:cNvSpPr>
          <p:nvPr userDrawn="1"/>
        </p:nvSpPr>
        <p:spPr bwMode="auto">
          <a:xfrm>
            <a:off x="9775825" y="276225"/>
            <a:ext cx="1755775" cy="276225"/>
          </a:xfrm>
          <a:prstGeom prst="rect">
            <a:avLst/>
          </a:prstGeom>
          <a:noFill/>
          <a:ln>
            <a:noFill/>
          </a:ln>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defRPr/>
            </a:pPr>
            <a:r>
              <a:rPr lang="en-US" altLang="en-HU" sz="1200" dirty="0">
                <a:latin typeface="Montserrat Medium" pitchFamily="2" charset="77"/>
                <a:ea typeface="Lato" panose="020F0502020204030203" pitchFamily="34" charset="77"/>
                <a:cs typeface="Lato" panose="020F0502020204030203" pitchFamily="34" charset="77"/>
              </a:rPr>
              <a:t>INACH Presentation</a:t>
            </a:r>
          </a:p>
        </p:txBody>
      </p:sp>
      <p:sp>
        <p:nvSpPr>
          <p:cNvPr id="1027" name="TextBox 7">
            <a:extLst>
              <a:ext uri="{FF2B5EF4-FFF2-40B4-BE49-F238E27FC236}">
                <a16:creationId xmlns:a16="http://schemas.microsoft.com/office/drawing/2014/main" id="{525907D4-995F-F043-8C0D-64F0F31EF3A6}"/>
              </a:ext>
            </a:extLst>
          </p:cNvPr>
          <p:cNvSpPr txBox="1">
            <a:spLocks noChangeArrowheads="1"/>
          </p:cNvSpPr>
          <p:nvPr userDrawn="1"/>
        </p:nvSpPr>
        <p:spPr bwMode="auto">
          <a:xfrm>
            <a:off x="11309350" y="322263"/>
            <a:ext cx="625475" cy="184150"/>
          </a:xfrm>
          <a:prstGeom prst="rect">
            <a:avLst/>
          </a:prstGeom>
          <a:noFill/>
          <a:ln>
            <a:noFill/>
          </a:ln>
        </p:spPr>
        <p:txBody>
          <a:bodyPr t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defRPr/>
            </a:pPr>
            <a:r>
              <a:rPr lang="en-US" altLang="en-HU" sz="1200">
                <a:latin typeface="Montserrat Medium" pitchFamily="2" charset="77"/>
                <a:ea typeface="Lato Light" panose="020F0302020204030203" pitchFamily="34" charset="77"/>
                <a:cs typeface="Lato Light" panose="020F0302020204030203" pitchFamily="34" charset="77"/>
              </a:rPr>
              <a:t>  </a:t>
            </a:r>
            <a:fld id="{2767E616-5CFB-4840-B33E-B05F13A72F4E}" type="slidenum">
              <a:rPr lang="en-US" altLang="en-HU" sz="1200" smtClean="0">
                <a:latin typeface="Montserrat Medium" pitchFamily="2" charset="77"/>
                <a:ea typeface="Lato Light" panose="020F0302020204030203" pitchFamily="34" charset="77"/>
                <a:cs typeface="Lato Light" panose="020F0302020204030203" pitchFamily="34" charset="77"/>
              </a:rPr>
              <a:pPr algn="ctr" eaLnBrk="1" hangingPunct="1">
                <a:defRPr/>
              </a:pPr>
              <a:t>‹#›</a:t>
            </a:fld>
            <a:r>
              <a:rPr lang="en-US" altLang="en-HU" sz="1200">
                <a:latin typeface="Montserrat Medium" pitchFamily="2" charset="77"/>
                <a:ea typeface="Lato Light" panose="020F0302020204030203" pitchFamily="34" charset="77"/>
                <a:cs typeface="Lato Light" panose="020F0302020204030203" pitchFamily="34" charset="77"/>
              </a:rPr>
              <a:t> </a:t>
            </a:r>
            <a:endParaRPr lang="id-ID" altLang="en-HU" sz="1200">
              <a:latin typeface="Montserrat Medium" pitchFamily="2" charset="77"/>
              <a:ea typeface="Lato Light" panose="020F0302020204030203" pitchFamily="34" charset="77"/>
              <a:cs typeface="Lato Light" panose="020F0302020204030203" pitchFamily="34" charset="77"/>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 id="2147483680" r:id="rId32"/>
    <p:sldLayoutId id="2147483681" r:id="rId33"/>
    <p:sldLayoutId id="2147483682" r:id="rId34"/>
  </p:sldLayoutIdLst>
  <p:hf hdr="0" ftr="0" dt="0"/>
  <p:txStyles>
    <p:titleStyle>
      <a:lvl1pPr algn="l" rtl="0" eaLnBrk="1" fontAlgn="base" hangingPunct="1">
        <a:lnSpc>
          <a:spcPct val="90000"/>
        </a:lnSpc>
        <a:spcBef>
          <a:spcPct val="0"/>
        </a:spcBef>
        <a:spcAft>
          <a:spcPct val="0"/>
        </a:spcAft>
        <a:defRPr sz="4400" kern="1200">
          <a:solidFill>
            <a:schemeClr val="tx1"/>
          </a:solidFill>
          <a:latin typeface="+mj-lt"/>
          <a:ea typeface="+mj-ea"/>
          <a:cs typeface="+mj-cs"/>
        </a:defRPr>
      </a:lvl1pPr>
      <a:lvl2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2pPr>
      <a:lvl3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3pPr>
      <a:lvl4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4pPr>
      <a:lvl5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5pPr>
      <a:lvl6pPr marL="4572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6pPr>
      <a:lvl7pPr marL="9144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7pPr>
      <a:lvl8pPr marL="13716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8pPr>
      <a:lvl9pPr marL="18288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1" fontAlgn="base" hangingPunct="1">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jp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png"/><Relationship Id="rId1" Type="http://schemas.openxmlformats.org/officeDocument/2006/relationships/slideLayout" Target="../slideLayouts/slideLayout31.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Kép helye 2" descr="A képen személy, modellt állás, csoport, fénykép látható&#10;&#10;Automatikusan generált leírás">
            <a:extLst>
              <a:ext uri="{FF2B5EF4-FFF2-40B4-BE49-F238E27FC236}">
                <a16:creationId xmlns:a16="http://schemas.microsoft.com/office/drawing/2014/main" id="{D6036936-049A-4158-979E-BC05F3F53DF9}"/>
              </a:ext>
            </a:extLst>
          </p:cNvPr>
          <p:cNvPicPr>
            <a:picLocks noGrp="1" noChangeAspect="1"/>
          </p:cNvPicPr>
          <p:nvPr>
            <p:ph type="pic" sz="quarter" idx="10"/>
          </p:nvPr>
        </p:nvPicPr>
        <p:blipFill rotWithShape="1">
          <a:blip r:embed="rId2">
            <a:extLst>
              <a:ext uri="{28A0092B-C50C-407E-A947-70E740481C1C}">
                <a14:useLocalDpi xmlns:a14="http://schemas.microsoft.com/office/drawing/2010/main" val="0"/>
              </a:ext>
            </a:extLst>
          </a:blip>
          <a:srcRect l="218" b="11182"/>
          <a:stretch/>
        </p:blipFill>
        <p:spPr bwMode="auto">
          <a:xfrm>
            <a:off x="0" y="0"/>
            <a:ext cx="12192000" cy="6858000"/>
          </a:xfrm>
          <a:custGeom>
            <a:avLst/>
            <a:gdLst>
              <a:gd name="T0" fmla="*/ 0 w 12192000"/>
              <a:gd name="T1" fmla="*/ 0 h 6858000"/>
              <a:gd name="T2" fmla="*/ 12192000 w 12192000"/>
              <a:gd name="T3" fmla="*/ 0 h 6858000"/>
              <a:gd name="T4" fmla="*/ 12192000 w 12192000"/>
              <a:gd name="T5" fmla="*/ 6858000 h 6858000"/>
              <a:gd name="T6" fmla="*/ 0 w 12192000"/>
              <a:gd name="T7" fmla="*/ 6858000 h 68580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192000" h="6858000">
                <a:moveTo>
                  <a:pt x="0" y="0"/>
                </a:moveTo>
                <a:lnTo>
                  <a:pt x="12192000" y="0"/>
                </a:lnTo>
                <a:lnTo>
                  <a:pt x="12192000" y="6858000"/>
                </a:lnTo>
                <a:lnTo>
                  <a:pt x="0" y="6858000"/>
                </a:lnTo>
                <a:lnTo>
                  <a:pt x="0" y="0"/>
                </a:lnTo>
                <a:close/>
              </a:path>
            </a:pathLst>
          </a:cu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8" name="Rectangle 7">
            <a:extLst>
              <a:ext uri="{FF2B5EF4-FFF2-40B4-BE49-F238E27FC236}">
                <a16:creationId xmlns:a16="http://schemas.microsoft.com/office/drawing/2014/main" id="{8C88FFD0-8E52-2546-BC5D-D0B85867711F}"/>
              </a:ext>
            </a:extLst>
          </p:cNvPr>
          <p:cNvSpPr/>
          <p:nvPr/>
        </p:nvSpPr>
        <p:spPr>
          <a:xfrm>
            <a:off x="0" y="0"/>
            <a:ext cx="4191000" cy="6858000"/>
          </a:xfrm>
          <a:prstGeom prst="rect">
            <a:avLst/>
          </a:prstGeom>
          <a:solidFill>
            <a:srgbClr val="142B4E">
              <a:alpha val="74902"/>
            </a:srgb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dirty="0">
              <a:ln w="0"/>
              <a:solidFill>
                <a:schemeClr val="accent1"/>
              </a:solidFill>
              <a:effectLst>
                <a:outerShdw blurRad="38100" dist="25400" dir="5400000" algn="ctr" rotWithShape="0">
                  <a:srgbClr val="6E747A">
                    <a:alpha val="43000"/>
                  </a:srgbClr>
                </a:outerShdw>
              </a:effectLst>
            </a:endParaRPr>
          </a:p>
        </p:txBody>
      </p:sp>
      <p:grpSp>
        <p:nvGrpSpPr>
          <p:cNvPr id="4098" name="Group 10">
            <a:extLst>
              <a:ext uri="{FF2B5EF4-FFF2-40B4-BE49-F238E27FC236}">
                <a16:creationId xmlns:a16="http://schemas.microsoft.com/office/drawing/2014/main" id="{BF143B91-77EB-3B4D-BBDC-61B7D6327BDE}"/>
              </a:ext>
            </a:extLst>
          </p:cNvPr>
          <p:cNvGrpSpPr>
            <a:grpSpLocks/>
          </p:cNvGrpSpPr>
          <p:nvPr/>
        </p:nvGrpSpPr>
        <p:grpSpPr bwMode="auto">
          <a:xfrm>
            <a:off x="18197" y="3531925"/>
            <a:ext cx="4191000" cy="2533604"/>
            <a:chOff x="152816" y="2944252"/>
            <a:chExt cx="4036174" cy="1835057"/>
          </a:xfrm>
        </p:grpSpPr>
        <p:sp>
          <p:nvSpPr>
            <p:cNvPr id="4104" name="TextBox 8">
              <a:extLst>
                <a:ext uri="{FF2B5EF4-FFF2-40B4-BE49-F238E27FC236}">
                  <a16:creationId xmlns:a16="http://schemas.microsoft.com/office/drawing/2014/main" id="{D22F2E72-DD31-684E-A088-63C7554B845A}"/>
                </a:ext>
              </a:extLst>
            </p:cNvPr>
            <p:cNvSpPr txBox="1">
              <a:spLocks noChangeArrowheads="1"/>
            </p:cNvSpPr>
            <p:nvPr/>
          </p:nvSpPr>
          <p:spPr bwMode="auto">
            <a:xfrm>
              <a:off x="152817" y="2944252"/>
              <a:ext cx="4036173" cy="1199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n-GB" altLang="en-HU" sz="3600" dirty="0">
                  <a:solidFill>
                    <a:schemeClr val="bg1"/>
                  </a:solidFill>
                  <a:latin typeface="Libre Franklin Medium" pitchFamily="2" charset="77"/>
                  <a:ea typeface="Lato" panose="020F0502020204030203" pitchFamily="34" charset="77"/>
                  <a:cs typeface="Lato" panose="020F0502020204030203" pitchFamily="34" charset="77"/>
                </a:rPr>
                <a:t>A Short Report from the Secretariat</a:t>
              </a:r>
            </a:p>
          </p:txBody>
        </p:sp>
        <p:sp>
          <p:nvSpPr>
            <p:cNvPr id="10" name="TextBox 9">
              <a:extLst>
                <a:ext uri="{FF2B5EF4-FFF2-40B4-BE49-F238E27FC236}">
                  <a16:creationId xmlns:a16="http://schemas.microsoft.com/office/drawing/2014/main" id="{6EF7B122-387A-1E4B-9719-DB1B4ADD6BA4}"/>
                </a:ext>
              </a:extLst>
            </p:cNvPr>
            <p:cNvSpPr txBox="1"/>
            <p:nvPr/>
          </p:nvSpPr>
          <p:spPr>
            <a:xfrm>
              <a:off x="152816" y="3948686"/>
              <a:ext cx="4036174" cy="830623"/>
            </a:xfrm>
            <a:prstGeom prst="rect">
              <a:avLst/>
            </a:prstGeom>
            <a:noFill/>
          </p:spPr>
          <p:txBody>
            <a:bodyPr>
              <a:spAutoFit/>
            </a:bodyPr>
            <a:lstStyle/>
            <a:p>
              <a:pPr algn="ctr" eaLnBrk="1" fontAlgn="auto" hangingPunct="1">
                <a:spcBef>
                  <a:spcPts val="0"/>
                </a:spcBef>
                <a:spcAft>
                  <a:spcPts val="0"/>
                </a:spcAft>
                <a:defRPr/>
              </a:pPr>
              <a:r>
                <a:rPr lang="en-GB" sz="2400" spc="300" dirty="0">
                  <a:solidFill>
                    <a:schemeClr val="bg1"/>
                  </a:solidFill>
                  <a:latin typeface="Libre Franklin" pitchFamily="2" charset="77"/>
                  <a:ea typeface="Lato" panose="020F0502020204030203" pitchFamily="34" charset="0"/>
                  <a:cs typeface="Lato" panose="020F0502020204030203" pitchFamily="34" charset="0"/>
                </a:rPr>
                <a:t>For the 2020 Members Assembly</a:t>
              </a:r>
            </a:p>
          </p:txBody>
        </p:sp>
      </p:grpSp>
      <p:pic>
        <p:nvPicPr>
          <p:cNvPr id="4099" name="Picture 10">
            <a:extLst>
              <a:ext uri="{FF2B5EF4-FFF2-40B4-BE49-F238E27FC236}">
                <a16:creationId xmlns:a16="http://schemas.microsoft.com/office/drawing/2014/main" id="{08C06CD0-82BB-7148-AC46-79EB000CAC0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9350" y="360363"/>
            <a:ext cx="1892300" cy="741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0" name="Picture 24">
            <a:extLst>
              <a:ext uri="{FF2B5EF4-FFF2-40B4-BE49-F238E27FC236}">
                <a16:creationId xmlns:a16="http://schemas.microsoft.com/office/drawing/2014/main" id="{AC8DC19A-B3E0-504C-8F3C-209060C1F58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04125" y="6124575"/>
            <a:ext cx="1135063"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1" name="Picture 26">
            <a:extLst>
              <a:ext uri="{FF2B5EF4-FFF2-40B4-BE49-F238E27FC236}">
                <a16:creationId xmlns:a16="http://schemas.microsoft.com/office/drawing/2014/main" id="{7A3CE17B-3036-974A-B4AD-C56C8FB4D27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133138" y="6124575"/>
            <a:ext cx="979487"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2" name="Picture 28">
            <a:extLst>
              <a:ext uri="{FF2B5EF4-FFF2-40B4-BE49-F238E27FC236}">
                <a16:creationId xmlns:a16="http://schemas.microsoft.com/office/drawing/2014/main" id="{C599CA05-6AFD-B044-AFA3-EF453E7BCE8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818563" y="6124575"/>
            <a:ext cx="2235200"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Kép helye 2" descr="A képen személy, személyek, beltéri, csoport látható&#10;&#10;Automatikusan generált leírás">
            <a:extLst>
              <a:ext uri="{FF2B5EF4-FFF2-40B4-BE49-F238E27FC236}">
                <a16:creationId xmlns:a16="http://schemas.microsoft.com/office/drawing/2014/main" id="{A847E698-88BA-459B-86A7-EB29F6510455}"/>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16678" r="16678"/>
          <a:stretch>
            <a:fillRect/>
          </a:stretch>
        </p:blipFill>
        <p:spPr bwMode="auto">
          <a:xfrm>
            <a:off x="6176134" y="1135062"/>
            <a:ext cx="4586288" cy="4587875"/>
          </a:xfrm>
          <a:custGeom>
            <a:avLst/>
            <a:gdLst>
              <a:gd name="T0" fmla="*/ 0 w 4586514"/>
              <a:gd name="T1" fmla="*/ 0 h 4586514"/>
              <a:gd name="T2" fmla="*/ 4586514 w 4586514"/>
              <a:gd name="T3" fmla="*/ 0 h 4586514"/>
              <a:gd name="T4" fmla="*/ 4586514 w 4586514"/>
              <a:gd name="T5" fmla="*/ 4586514 h 4586514"/>
              <a:gd name="T6" fmla="*/ 0 w 4586514"/>
              <a:gd name="T7" fmla="*/ 4586514 h 458651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586514" h="4586514">
                <a:moveTo>
                  <a:pt x="0" y="0"/>
                </a:moveTo>
                <a:lnTo>
                  <a:pt x="4586514" y="0"/>
                </a:lnTo>
                <a:lnTo>
                  <a:pt x="4586514" y="4586514"/>
                </a:lnTo>
                <a:lnTo>
                  <a:pt x="0" y="4586514"/>
                </a:lnTo>
                <a:lnTo>
                  <a:pt x="0" y="0"/>
                </a:lnTo>
                <a:close/>
              </a:path>
            </a:pathLst>
          </a:cu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13" name="Rectangle 12">
            <a:extLst>
              <a:ext uri="{FF2B5EF4-FFF2-40B4-BE49-F238E27FC236}">
                <a16:creationId xmlns:a16="http://schemas.microsoft.com/office/drawing/2014/main" id="{9A2CAC73-78C8-3649-8C32-FBC9341A8A5F}"/>
              </a:ext>
            </a:extLst>
          </p:cNvPr>
          <p:cNvSpPr/>
          <p:nvPr/>
        </p:nvSpPr>
        <p:spPr>
          <a:xfrm>
            <a:off x="10377488" y="765175"/>
            <a:ext cx="1814512" cy="6092825"/>
          </a:xfrm>
          <a:prstGeom prst="rect">
            <a:avLst/>
          </a:prstGeom>
          <a:solidFill>
            <a:srgbClr val="CC662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p>
        </p:txBody>
      </p:sp>
      <p:sp>
        <p:nvSpPr>
          <p:cNvPr id="6146" name="Rectangle 6">
            <a:extLst>
              <a:ext uri="{FF2B5EF4-FFF2-40B4-BE49-F238E27FC236}">
                <a16:creationId xmlns:a16="http://schemas.microsoft.com/office/drawing/2014/main" id="{104F2E9A-0065-B441-B797-89A54FD4BD88}"/>
              </a:ext>
            </a:extLst>
          </p:cNvPr>
          <p:cNvSpPr>
            <a:spLocks noChangeArrowheads="1"/>
          </p:cNvSpPr>
          <p:nvPr/>
        </p:nvSpPr>
        <p:spPr bwMode="auto">
          <a:xfrm>
            <a:off x="777875" y="2911475"/>
            <a:ext cx="251491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GB" altLang="en-HU" sz="3600" dirty="0">
                <a:latin typeface="Libre Franklin Medium" pitchFamily="2" charset="77"/>
                <a:ea typeface="Lato" panose="020F0502020204030203" pitchFamily="34" charset="77"/>
                <a:cs typeface="Lato" panose="020F0502020204030203" pitchFamily="34" charset="77"/>
              </a:rPr>
              <a:t>Introduction</a:t>
            </a:r>
            <a:endParaRPr lang="en-GB" altLang="en-HU" sz="3600" dirty="0">
              <a:latin typeface="Libre Franklin Medium" pitchFamily="2" charset="77"/>
            </a:endParaRPr>
          </a:p>
        </p:txBody>
      </p:sp>
      <p:sp>
        <p:nvSpPr>
          <p:cNvPr id="6147" name="TextBox 8">
            <a:extLst>
              <a:ext uri="{FF2B5EF4-FFF2-40B4-BE49-F238E27FC236}">
                <a16:creationId xmlns:a16="http://schemas.microsoft.com/office/drawing/2014/main" id="{AFCDC39E-9FB0-AF49-B14C-B9D8DEF53727}"/>
              </a:ext>
            </a:extLst>
          </p:cNvPr>
          <p:cNvSpPr txBox="1">
            <a:spLocks noChangeArrowheads="1"/>
          </p:cNvSpPr>
          <p:nvPr/>
        </p:nvSpPr>
        <p:spPr bwMode="auto">
          <a:xfrm>
            <a:off x="777875" y="4297363"/>
            <a:ext cx="4713288" cy="2125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lnSpc>
                <a:spcPct val="150000"/>
              </a:lnSpc>
            </a:pPr>
            <a:r>
              <a:rPr lang="en-GB" altLang="en-HU" dirty="0">
                <a:latin typeface="Open Sans" panose="020B0606030504020204" pitchFamily="34" charset="0"/>
                <a:cs typeface="Open Sans" panose="020B0606030504020204" pitchFamily="34" charset="0"/>
              </a:rPr>
              <a:t>In this presentation </a:t>
            </a:r>
            <a:r>
              <a:rPr lang="hu-HU" altLang="en-HU" dirty="0" err="1">
                <a:latin typeface="Open Sans" panose="020B0606030504020204" pitchFamily="34" charset="0"/>
                <a:cs typeface="Open Sans" panose="020B0606030504020204" pitchFamily="34" charset="0"/>
              </a:rPr>
              <a:t>we</a:t>
            </a:r>
            <a:r>
              <a:rPr lang="hu-HU" altLang="en-HU" dirty="0">
                <a:latin typeface="Open Sans" panose="020B0606030504020204" pitchFamily="34" charset="0"/>
                <a:cs typeface="Open Sans" panose="020B0606030504020204" pitchFamily="34" charset="0"/>
              </a:rPr>
              <a:t>’</a:t>
            </a:r>
            <a:r>
              <a:rPr lang="en-GB" altLang="en-HU" dirty="0">
                <a:latin typeface="Open Sans" panose="020B0606030504020204" pitchFamily="34" charset="0"/>
                <a:cs typeface="Open Sans" panose="020B0606030504020204" pitchFamily="34" charset="0"/>
              </a:rPr>
              <a:t>d like to summarise the Secretariat’s work in 2020. What has been done so far, what we are doing right now, and what we will be doing for the rest of the year</a:t>
            </a:r>
            <a:r>
              <a:rPr lang="hu-HU" altLang="en-HU" dirty="0">
                <a:latin typeface="Open Sans" panose="020B0606030504020204" pitchFamily="34" charset="0"/>
                <a:cs typeface="Open Sans" panose="020B0606030504020204" pitchFamily="34" charset="0"/>
              </a:rPr>
              <a:t>.</a:t>
            </a:r>
            <a:endParaRPr lang="en-GB" altLang="en-HU" dirty="0">
              <a:latin typeface="Open Sans" panose="020B0606030504020204" pitchFamily="34" charset="0"/>
              <a:cs typeface="Open Sans" panose="020B0606030504020204" pitchFamily="34" charset="0"/>
            </a:endParaRPr>
          </a:p>
        </p:txBody>
      </p:sp>
      <p:pic>
        <p:nvPicPr>
          <p:cNvPr id="6148" name="Picture 11">
            <a:extLst>
              <a:ext uri="{FF2B5EF4-FFF2-40B4-BE49-F238E27FC236}">
                <a16:creationId xmlns:a16="http://schemas.microsoft.com/office/drawing/2014/main" id="{206A7197-9E10-B54F-BDFD-7FE5722CDD8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6525" y="136525"/>
            <a:ext cx="1168400"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Placeholder 2" descr="A picture containing room&#10;&#10;Description automatically generated">
            <a:extLst>
              <a:ext uri="{FF2B5EF4-FFF2-40B4-BE49-F238E27FC236}">
                <a16:creationId xmlns:a16="http://schemas.microsoft.com/office/drawing/2014/main" id="{2C515475-CDDE-4EC8-96C3-DBEFB8C7E896}"/>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26867" r="26867"/>
          <a:stretch>
            <a:fillRect/>
          </a:stretch>
        </p:blipFill>
        <p:spPr bwMode="auto">
          <a:xfrm>
            <a:off x="3471863" y="682625"/>
            <a:ext cx="5248275" cy="6175375"/>
          </a:xfrm>
          <a:custGeom>
            <a:avLst/>
            <a:gdLst>
              <a:gd name="T0" fmla="*/ 1312327 w 5248796"/>
              <a:gd name="T1" fmla="*/ 0 h 6175828"/>
              <a:gd name="T2" fmla="*/ 5248796 w 5248796"/>
              <a:gd name="T3" fmla="*/ 0 h 6175828"/>
              <a:gd name="T4" fmla="*/ 5248796 w 5248796"/>
              <a:gd name="T5" fmla="*/ 2405 h 6175828"/>
              <a:gd name="T6" fmla="*/ 3936980 w 5248796"/>
              <a:gd name="T7" fmla="*/ 6175828 h 6175828"/>
              <a:gd name="T8" fmla="*/ 0 w 5248796"/>
              <a:gd name="T9" fmla="*/ 6175828 h 617582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248796" h="6175828">
                <a:moveTo>
                  <a:pt x="1312327" y="0"/>
                </a:moveTo>
                <a:lnTo>
                  <a:pt x="5248796" y="0"/>
                </a:lnTo>
                <a:lnTo>
                  <a:pt x="5248796" y="2405"/>
                </a:lnTo>
                <a:lnTo>
                  <a:pt x="3936980" y="6175828"/>
                </a:lnTo>
                <a:lnTo>
                  <a:pt x="0" y="6175828"/>
                </a:lnTo>
                <a:lnTo>
                  <a:pt x="1312327" y="0"/>
                </a:lnTo>
                <a:close/>
              </a:path>
            </a:pathLst>
          </a:cu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22" name="Freeform: Shape 21">
            <a:extLst>
              <a:ext uri="{FF2B5EF4-FFF2-40B4-BE49-F238E27FC236}">
                <a16:creationId xmlns:a16="http://schemas.microsoft.com/office/drawing/2014/main" id="{259632AA-6CFA-9248-B2EA-2D5C8483523D}"/>
              </a:ext>
            </a:extLst>
          </p:cNvPr>
          <p:cNvSpPr/>
          <p:nvPr/>
        </p:nvSpPr>
        <p:spPr>
          <a:xfrm>
            <a:off x="7747000" y="682625"/>
            <a:ext cx="4454525" cy="2392446"/>
          </a:xfrm>
          <a:custGeom>
            <a:avLst/>
            <a:gdLst>
              <a:gd name="connsiteX0" fmla="*/ 0 w 4508463"/>
              <a:gd name="connsiteY0" fmla="*/ 0 h 2271484"/>
              <a:gd name="connsiteX1" fmla="*/ 4508463 w 4508463"/>
              <a:gd name="connsiteY1" fmla="*/ 0 h 2271484"/>
              <a:gd name="connsiteX2" fmla="*/ 4508463 w 4508463"/>
              <a:gd name="connsiteY2" fmla="*/ 2271484 h 2271484"/>
              <a:gd name="connsiteX3" fmla="*/ 567871 w 4508463"/>
              <a:gd name="connsiteY3" fmla="*/ 2271484 h 2271484"/>
              <a:gd name="connsiteX4" fmla="*/ 0 w 4508463"/>
              <a:gd name="connsiteY4" fmla="*/ 0 h 22714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08463" h="2271484">
                <a:moveTo>
                  <a:pt x="0" y="0"/>
                </a:moveTo>
                <a:lnTo>
                  <a:pt x="4508463" y="0"/>
                </a:lnTo>
                <a:lnTo>
                  <a:pt x="4508463" y="2271484"/>
                </a:lnTo>
                <a:lnTo>
                  <a:pt x="567871" y="2271484"/>
                </a:lnTo>
                <a:lnTo>
                  <a:pt x="0" y="0"/>
                </a:lnTo>
                <a:close/>
              </a:path>
            </a:pathLst>
          </a:custGeom>
          <a:solidFill>
            <a:srgbClr val="142B4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dirty="0"/>
          </a:p>
        </p:txBody>
      </p:sp>
      <p:sp>
        <p:nvSpPr>
          <p:cNvPr id="7170" name="TextBox 24">
            <a:extLst>
              <a:ext uri="{FF2B5EF4-FFF2-40B4-BE49-F238E27FC236}">
                <a16:creationId xmlns:a16="http://schemas.microsoft.com/office/drawing/2014/main" id="{1F76EC6B-C68B-3941-ADED-97AEC258FF00}"/>
              </a:ext>
            </a:extLst>
          </p:cNvPr>
          <p:cNvSpPr txBox="1">
            <a:spLocks noChangeArrowheads="1"/>
          </p:cNvSpPr>
          <p:nvPr/>
        </p:nvSpPr>
        <p:spPr bwMode="auto">
          <a:xfrm>
            <a:off x="479425" y="786586"/>
            <a:ext cx="3930650"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GB" altLang="en-HU" sz="5400" dirty="0">
                <a:latin typeface="Libre Franklin Medium" pitchFamily="2" charset="77"/>
                <a:ea typeface="Lato" panose="020F0502020204030203" pitchFamily="34" charset="77"/>
                <a:cs typeface="Lato" panose="020F0502020204030203" pitchFamily="34" charset="77"/>
              </a:rPr>
              <a:t>What has been done</a:t>
            </a:r>
            <a:endParaRPr lang="en-GB" altLang="en-HU" sz="5400" dirty="0">
              <a:latin typeface="Montserrat Medium" pitchFamily="2" charset="77"/>
              <a:ea typeface="Lato" panose="020F0502020204030203" pitchFamily="34" charset="77"/>
              <a:cs typeface="Lato" panose="020F0502020204030203" pitchFamily="34" charset="77"/>
            </a:endParaRPr>
          </a:p>
        </p:txBody>
      </p:sp>
      <p:sp>
        <p:nvSpPr>
          <p:cNvPr id="7171" name="Rectangle 25">
            <a:extLst>
              <a:ext uri="{FF2B5EF4-FFF2-40B4-BE49-F238E27FC236}">
                <a16:creationId xmlns:a16="http://schemas.microsoft.com/office/drawing/2014/main" id="{2181B507-44F3-CE43-9788-0A536817DB88}"/>
              </a:ext>
            </a:extLst>
          </p:cNvPr>
          <p:cNvSpPr>
            <a:spLocks noChangeArrowheads="1"/>
          </p:cNvSpPr>
          <p:nvPr/>
        </p:nvSpPr>
        <p:spPr bwMode="auto">
          <a:xfrm>
            <a:off x="8383588" y="892175"/>
            <a:ext cx="28797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ID" altLang="en-HU" sz="3600" dirty="0">
                <a:solidFill>
                  <a:schemeClr val="bg1"/>
                </a:solidFill>
                <a:latin typeface="Libre Franklin Medium" pitchFamily="2" charset="77"/>
                <a:ea typeface="Lato" panose="020F0502020204030203" pitchFamily="34" charset="77"/>
                <a:cs typeface="Lato" panose="020F0502020204030203" pitchFamily="34" charset="77"/>
              </a:rPr>
              <a:t>#01.</a:t>
            </a:r>
            <a:endParaRPr lang="en-ID" altLang="en-HU" sz="3600" dirty="0">
              <a:solidFill>
                <a:schemeClr val="bg1"/>
              </a:solidFill>
              <a:latin typeface="Libre Franklin Medium" pitchFamily="2" charset="77"/>
            </a:endParaRPr>
          </a:p>
        </p:txBody>
      </p:sp>
      <p:sp>
        <p:nvSpPr>
          <p:cNvPr id="7172" name="TextBox 26">
            <a:extLst>
              <a:ext uri="{FF2B5EF4-FFF2-40B4-BE49-F238E27FC236}">
                <a16:creationId xmlns:a16="http://schemas.microsoft.com/office/drawing/2014/main" id="{583718B4-AAF8-7442-9F4F-F3354614FECE}"/>
              </a:ext>
            </a:extLst>
          </p:cNvPr>
          <p:cNvSpPr txBox="1">
            <a:spLocks noChangeArrowheads="1"/>
          </p:cNvSpPr>
          <p:nvPr/>
        </p:nvSpPr>
        <p:spPr bwMode="auto">
          <a:xfrm>
            <a:off x="8474075" y="1350240"/>
            <a:ext cx="3327400" cy="1724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lnSpc>
                <a:spcPct val="150000"/>
              </a:lnSpc>
            </a:pPr>
            <a:r>
              <a:rPr lang="en-GB" altLang="en-HU" sz="1200" b="1" dirty="0">
                <a:solidFill>
                  <a:schemeClr val="bg1"/>
                </a:solidFill>
                <a:latin typeface="Open Sans" panose="020B0606030504020204" pitchFamily="34" charset="0"/>
                <a:ea typeface="Open Sans" panose="020B0606030504020204" pitchFamily="34" charset="0"/>
                <a:cs typeface="Open Sans" panose="020B0606030504020204" pitchFamily="34" charset="0"/>
              </a:rPr>
              <a:t>Monitoring Exercise</a:t>
            </a:r>
            <a:endParaRPr lang="hu-HU" altLang="en-HU" sz="12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eaLnBrk="1" hangingPunct="1">
              <a:lnSpc>
                <a:spcPct val="150000"/>
              </a:lnSpc>
            </a:pPr>
            <a:r>
              <a:rPr lang="hu-HU" altLang="en-HU" sz="1200" b="1" dirty="0">
                <a:solidFill>
                  <a:schemeClr val="bg1"/>
                </a:solidFill>
                <a:latin typeface="Open Sans" panose="020B0606030504020204" pitchFamily="34" charset="0"/>
                <a:ea typeface="Open Sans" panose="020B0606030504020204" pitchFamily="34" charset="0"/>
                <a:cs typeface="Open Sans" panose="020B0606030504020204" pitchFamily="34" charset="0"/>
              </a:rPr>
              <a:t>Monitoring </a:t>
            </a:r>
            <a:r>
              <a:rPr lang="hu-HU" altLang="en-HU" sz="1200" b="1" dirty="0" err="1">
                <a:solidFill>
                  <a:schemeClr val="bg1"/>
                </a:solidFill>
                <a:latin typeface="Open Sans" panose="020B0606030504020204" pitchFamily="34" charset="0"/>
                <a:ea typeface="Open Sans" panose="020B0606030504020204" pitchFamily="34" charset="0"/>
                <a:cs typeface="Open Sans" panose="020B0606030504020204" pitchFamily="34" charset="0"/>
              </a:rPr>
              <a:t>Report</a:t>
            </a:r>
            <a:endParaRPr lang="en-GB" altLang="en-HU" sz="12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eaLnBrk="1" hangingPunct="1">
              <a:lnSpc>
                <a:spcPct val="150000"/>
              </a:lnSpc>
            </a:pPr>
            <a:r>
              <a:rPr lang="en-GB" altLang="en-HU" sz="1200" b="1" dirty="0">
                <a:solidFill>
                  <a:schemeClr val="bg1"/>
                </a:solidFill>
                <a:latin typeface="Open Sans" panose="020B0606030504020204" pitchFamily="34" charset="0"/>
                <a:ea typeface="Open Sans" panose="020B0606030504020204" pitchFamily="34" charset="0"/>
                <a:cs typeface="Open Sans" panose="020B0606030504020204" pitchFamily="34" charset="0"/>
              </a:rPr>
              <a:t>Members’ Area</a:t>
            </a:r>
          </a:p>
          <a:p>
            <a:pPr eaLnBrk="1" hangingPunct="1">
              <a:lnSpc>
                <a:spcPct val="150000"/>
              </a:lnSpc>
            </a:pPr>
            <a:r>
              <a:rPr lang="en-GB" altLang="en-HU" sz="1200" b="1" dirty="0">
                <a:solidFill>
                  <a:schemeClr val="bg1"/>
                </a:solidFill>
                <a:latin typeface="Open Sans" panose="020B0606030504020204" pitchFamily="34" charset="0"/>
                <a:ea typeface="Open Sans" panose="020B0606030504020204" pitchFamily="34" charset="0"/>
                <a:cs typeface="Open Sans" panose="020B0606030504020204" pitchFamily="34" charset="0"/>
              </a:rPr>
              <a:t>Switching to Online Trainings</a:t>
            </a:r>
          </a:p>
          <a:p>
            <a:pPr eaLnBrk="1" hangingPunct="1">
              <a:lnSpc>
                <a:spcPct val="150000"/>
              </a:lnSpc>
            </a:pPr>
            <a:r>
              <a:rPr lang="en-GB" altLang="en-HU" sz="1200" b="1" dirty="0">
                <a:solidFill>
                  <a:schemeClr val="bg1"/>
                </a:solidFill>
                <a:latin typeface="Open Sans" panose="020B0606030504020204" pitchFamily="34" charset="0"/>
                <a:ea typeface="Open Sans" panose="020B0606030504020204" pitchFamily="34" charset="0"/>
                <a:cs typeface="Open Sans" panose="020B0606030504020204" pitchFamily="34" charset="0"/>
              </a:rPr>
              <a:t>New Official PP Template</a:t>
            </a:r>
          </a:p>
          <a:p>
            <a:pPr eaLnBrk="1" hangingPunct="1">
              <a:lnSpc>
                <a:spcPct val="150000"/>
              </a:lnSpc>
            </a:pPr>
            <a:r>
              <a:rPr lang="en-GB" altLang="en-HU" sz="1200" b="1" dirty="0">
                <a:solidFill>
                  <a:schemeClr val="bg1"/>
                </a:solidFill>
                <a:latin typeface="Open Sans" panose="020B0606030504020204" pitchFamily="34" charset="0"/>
                <a:ea typeface="Open Sans" panose="020B0606030504020204" pitchFamily="34" charset="0"/>
                <a:cs typeface="Open Sans" panose="020B0606030504020204" pitchFamily="34" charset="0"/>
              </a:rPr>
              <a:t>Members Assembly</a:t>
            </a:r>
          </a:p>
        </p:txBody>
      </p:sp>
      <p:sp>
        <p:nvSpPr>
          <p:cNvPr id="7173" name="TextBox 28">
            <a:extLst>
              <a:ext uri="{FF2B5EF4-FFF2-40B4-BE49-F238E27FC236}">
                <a16:creationId xmlns:a16="http://schemas.microsoft.com/office/drawing/2014/main" id="{CDF847E2-6BCB-EC43-9EE4-8325046BE684}"/>
              </a:ext>
            </a:extLst>
          </p:cNvPr>
          <p:cNvSpPr txBox="1">
            <a:spLocks noChangeArrowheads="1"/>
          </p:cNvSpPr>
          <p:nvPr/>
        </p:nvSpPr>
        <p:spPr bwMode="auto">
          <a:xfrm>
            <a:off x="390525" y="2352456"/>
            <a:ext cx="2992438" cy="4494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171450" indent="-171450" eaLnBrk="1" hangingPunct="1">
              <a:lnSpc>
                <a:spcPct val="150000"/>
              </a:lnSpc>
              <a:buFont typeface="Arial" panose="020B0604020202020204" pitchFamily="34" charset="0"/>
              <a:buChar char="•"/>
            </a:pPr>
            <a:r>
              <a:rPr lang="en-GB" altLang="en-HU" sz="1200" b="1" dirty="0">
                <a:latin typeface="Open Sans" panose="020B0606030504020204" pitchFamily="34" charset="0"/>
                <a:ea typeface="Open Sans" panose="020B0606030504020204" pitchFamily="34" charset="0"/>
                <a:cs typeface="Open Sans" panose="020B0606030504020204" pitchFamily="34" charset="0"/>
              </a:rPr>
              <a:t>The Secretariat helped preparing the first ME of 2020. We helped produce the data collection Excel Sheet and writing the ME report with the sCAN Project</a:t>
            </a:r>
            <a:endParaRPr lang="hu-HU" altLang="en-HU" sz="1200" b="1" dirty="0">
              <a:latin typeface="Open Sans" panose="020B0606030504020204" pitchFamily="34" charset="0"/>
              <a:ea typeface="Open Sans" panose="020B0606030504020204" pitchFamily="34" charset="0"/>
              <a:cs typeface="Open Sans" panose="020B0606030504020204" pitchFamily="34" charset="0"/>
            </a:endParaRPr>
          </a:p>
          <a:p>
            <a:pPr marL="171450" indent="-171450" eaLnBrk="1" hangingPunct="1">
              <a:lnSpc>
                <a:spcPct val="150000"/>
              </a:lnSpc>
              <a:buFont typeface="Arial" panose="020B0604020202020204" pitchFamily="34" charset="0"/>
              <a:buChar char="•"/>
            </a:pPr>
            <a:r>
              <a:rPr lang="en-GB" altLang="en-HU" sz="1200" b="1" dirty="0">
                <a:latin typeface="Open Sans" panose="020B0606030504020204" pitchFamily="34" charset="0"/>
                <a:ea typeface="Open Sans" panose="020B0606030504020204" pitchFamily="34" charset="0"/>
                <a:cs typeface="Open Sans" panose="020B0606030504020204" pitchFamily="34" charset="0"/>
              </a:rPr>
              <a:t>Published the ME</a:t>
            </a:r>
            <a:r>
              <a:rPr lang="hu-HU" altLang="en-HU" sz="1200" b="1" dirty="0">
                <a:latin typeface="Open Sans" panose="020B0606030504020204" pitchFamily="34" charset="0"/>
                <a:ea typeface="Open Sans" panose="020B0606030504020204" pitchFamily="34" charset="0"/>
                <a:cs typeface="Open Sans" panose="020B0606030504020204" pitchFamily="34" charset="0"/>
              </a:rPr>
              <a:t> </a:t>
            </a:r>
            <a:r>
              <a:rPr lang="en-GB" altLang="en-HU" sz="1200" b="1" dirty="0">
                <a:latin typeface="Open Sans" panose="020B0606030504020204" pitchFamily="34" charset="0"/>
                <a:ea typeface="Open Sans" panose="020B0606030504020204" pitchFamily="34" charset="0"/>
                <a:cs typeface="Open Sans" panose="020B0606030504020204" pitchFamily="34" charset="0"/>
              </a:rPr>
              <a:t>Report</a:t>
            </a:r>
            <a:r>
              <a:rPr lang="hu-HU" altLang="en-HU" sz="1200" b="1" dirty="0">
                <a:latin typeface="Open Sans" panose="020B0606030504020204" pitchFamily="34" charset="0"/>
                <a:ea typeface="Open Sans" panose="020B0606030504020204" pitchFamily="34" charset="0"/>
                <a:cs typeface="Open Sans" panose="020B0606030504020204" pitchFamily="34" charset="0"/>
              </a:rPr>
              <a:t> </a:t>
            </a:r>
            <a:endParaRPr lang="en-GB" altLang="en-HU" sz="1200" b="1" dirty="0">
              <a:latin typeface="Open Sans" panose="020B0606030504020204" pitchFamily="34" charset="0"/>
              <a:ea typeface="Open Sans" panose="020B0606030504020204" pitchFamily="34" charset="0"/>
              <a:cs typeface="Open Sans" panose="020B0606030504020204" pitchFamily="34" charset="0"/>
            </a:endParaRPr>
          </a:p>
          <a:p>
            <a:pPr marL="171450" indent="-171450" eaLnBrk="1" hangingPunct="1">
              <a:lnSpc>
                <a:spcPct val="150000"/>
              </a:lnSpc>
              <a:buFont typeface="Arial" panose="020B0604020202020204" pitchFamily="34" charset="0"/>
              <a:buChar char="•"/>
            </a:pPr>
            <a:r>
              <a:rPr lang="en-GB" altLang="en-HU" sz="1200" b="1" dirty="0">
                <a:latin typeface="Open Sans" panose="020B0606030504020204" pitchFamily="34" charset="0"/>
                <a:ea typeface="Open Sans" panose="020B0606030504020204" pitchFamily="34" charset="0"/>
                <a:cs typeface="Open Sans" panose="020B0606030504020204" pitchFamily="34" charset="0"/>
              </a:rPr>
              <a:t>We decided to move our trainings online due to COVID-19 and started preparing an online training space</a:t>
            </a:r>
          </a:p>
          <a:p>
            <a:pPr marL="171450" indent="-171450" eaLnBrk="1" hangingPunct="1">
              <a:lnSpc>
                <a:spcPct val="150000"/>
              </a:lnSpc>
              <a:buFont typeface="Arial" panose="020B0604020202020204" pitchFamily="34" charset="0"/>
              <a:buChar char="•"/>
            </a:pPr>
            <a:r>
              <a:rPr lang="en-GB" altLang="en-HU" sz="1200" b="1" dirty="0">
                <a:latin typeface="Open Sans" panose="020B0606030504020204" pitchFamily="34" charset="0"/>
                <a:ea typeface="Open Sans" panose="020B0606030504020204" pitchFamily="34" charset="0"/>
                <a:cs typeface="Open Sans" panose="020B0606030504020204" pitchFamily="34" charset="0"/>
              </a:rPr>
              <a:t>We had an official INACH PowerPoint template designed to be used for the online meetings and the trainings</a:t>
            </a:r>
            <a:endParaRPr lang="hu-HU" altLang="en-HU" sz="1200" b="1" dirty="0">
              <a:latin typeface="Open Sans" panose="020B0606030504020204" pitchFamily="34" charset="0"/>
              <a:ea typeface="Open Sans" panose="020B0606030504020204" pitchFamily="34" charset="0"/>
              <a:cs typeface="Open Sans" panose="020B0606030504020204" pitchFamily="34" charset="0"/>
            </a:endParaRPr>
          </a:p>
          <a:p>
            <a:pPr marL="171450" indent="-171450" eaLnBrk="1" hangingPunct="1">
              <a:lnSpc>
                <a:spcPct val="150000"/>
              </a:lnSpc>
              <a:buFont typeface="Arial" panose="020B0604020202020204" pitchFamily="34" charset="0"/>
              <a:buChar char="•"/>
            </a:pPr>
            <a:r>
              <a:rPr lang="en-GB" altLang="en-HU" sz="1200" b="1" dirty="0">
                <a:latin typeface="Open Sans" panose="020B0606030504020204" pitchFamily="34" charset="0"/>
                <a:ea typeface="Open Sans" panose="020B0606030504020204" pitchFamily="34" charset="0"/>
                <a:cs typeface="Open Sans" panose="020B0606030504020204" pitchFamily="34" charset="0"/>
              </a:rPr>
              <a:t>Finished and launched the Online Members Area</a:t>
            </a:r>
          </a:p>
          <a:p>
            <a:pPr marL="171450" indent="-171450" eaLnBrk="1" hangingPunct="1">
              <a:lnSpc>
                <a:spcPct val="150000"/>
              </a:lnSpc>
              <a:buFont typeface="Arial" panose="020B0604020202020204" pitchFamily="34" charset="0"/>
              <a:buChar char="•"/>
            </a:pPr>
            <a:r>
              <a:rPr lang="en-GB" altLang="en-HU" sz="1200" b="1" dirty="0">
                <a:latin typeface="Open Sans" panose="020B0606030504020204" pitchFamily="34" charset="0"/>
                <a:ea typeface="Open Sans" panose="020B0606030504020204" pitchFamily="34" charset="0"/>
                <a:cs typeface="Open Sans" panose="020B0606030504020204" pitchFamily="34" charset="0"/>
              </a:rPr>
              <a:t>We organised the online Members Assembly</a:t>
            </a:r>
          </a:p>
        </p:txBody>
      </p:sp>
      <p:pic>
        <p:nvPicPr>
          <p:cNvPr id="7178" name="Picture 17">
            <a:extLst>
              <a:ext uri="{FF2B5EF4-FFF2-40B4-BE49-F238E27FC236}">
                <a16:creationId xmlns:a16="http://schemas.microsoft.com/office/drawing/2014/main" id="{00D94D85-52C9-6744-9AC0-654FB258140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6525" y="136525"/>
            <a:ext cx="1168400"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Placeholder 2" descr="A picture containing game&#10;&#10;Description automatically generated">
            <a:extLst>
              <a:ext uri="{FF2B5EF4-FFF2-40B4-BE49-F238E27FC236}">
                <a16:creationId xmlns:a16="http://schemas.microsoft.com/office/drawing/2014/main" id="{1CEF991D-D50F-4245-8044-B5817BA1C68D}"/>
              </a:ext>
            </a:extLst>
          </p:cNvPr>
          <p:cNvPicPr>
            <a:picLocks noGrp="1" noChangeAspect="1"/>
          </p:cNvPicPr>
          <p:nvPr>
            <p:ph type="pic" sz="quarter" idx="10"/>
          </p:nvPr>
        </p:nvPicPr>
        <p:blipFill rotWithShape="1">
          <a:blip r:embed="rId3">
            <a:extLst>
              <a:ext uri="{28A0092B-C50C-407E-A947-70E740481C1C}">
                <a14:useLocalDpi xmlns:a14="http://schemas.microsoft.com/office/drawing/2010/main" val="0"/>
              </a:ext>
            </a:extLst>
          </a:blip>
          <a:srcRect l="19008" t="-1017" r="25126" b="1017"/>
          <a:stretch/>
        </p:blipFill>
        <p:spPr bwMode="auto">
          <a:xfrm>
            <a:off x="3471863" y="682625"/>
            <a:ext cx="5248275" cy="6175375"/>
          </a:xfrm>
          <a:custGeom>
            <a:avLst/>
            <a:gdLst>
              <a:gd name="T0" fmla="*/ 1312327 w 5248796"/>
              <a:gd name="T1" fmla="*/ 0 h 6175828"/>
              <a:gd name="T2" fmla="*/ 5248796 w 5248796"/>
              <a:gd name="T3" fmla="*/ 0 h 6175828"/>
              <a:gd name="T4" fmla="*/ 5248796 w 5248796"/>
              <a:gd name="T5" fmla="*/ 2405 h 6175828"/>
              <a:gd name="T6" fmla="*/ 3936980 w 5248796"/>
              <a:gd name="T7" fmla="*/ 6175828 h 6175828"/>
              <a:gd name="T8" fmla="*/ 0 w 5248796"/>
              <a:gd name="T9" fmla="*/ 6175828 h 617582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248796" h="6175828">
                <a:moveTo>
                  <a:pt x="1312327" y="0"/>
                </a:moveTo>
                <a:lnTo>
                  <a:pt x="5248796" y="0"/>
                </a:lnTo>
                <a:lnTo>
                  <a:pt x="5248796" y="2405"/>
                </a:lnTo>
                <a:lnTo>
                  <a:pt x="3936980" y="6175828"/>
                </a:lnTo>
                <a:lnTo>
                  <a:pt x="0" y="6175828"/>
                </a:lnTo>
                <a:lnTo>
                  <a:pt x="1312327" y="0"/>
                </a:lnTo>
                <a:close/>
              </a:path>
            </a:pathLst>
          </a:cu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23" name="Freeform: Shape 21">
            <a:extLst>
              <a:ext uri="{FF2B5EF4-FFF2-40B4-BE49-F238E27FC236}">
                <a16:creationId xmlns:a16="http://schemas.microsoft.com/office/drawing/2014/main" id="{0226413A-2A47-F64A-982A-3BA03200571D}"/>
              </a:ext>
            </a:extLst>
          </p:cNvPr>
          <p:cNvSpPr/>
          <p:nvPr/>
        </p:nvSpPr>
        <p:spPr>
          <a:xfrm>
            <a:off x="7745413" y="2730500"/>
            <a:ext cx="4454525" cy="2855984"/>
          </a:xfrm>
          <a:custGeom>
            <a:avLst/>
            <a:gdLst>
              <a:gd name="connsiteX0" fmla="*/ 0 w 4508463"/>
              <a:gd name="connsiteY0" fmla="*/ 0 h 2271484"/>
              <a:gd name="connsiteX1" fmla="*/ 4508463 w 4508463"/>
              <a:gd name="connsiteY1" fmla="*/ 0 h 2271484"/>
              <a:gd name="connsiteX2" fmla="*/ 4508463 w 4508463"/>
              <a:gd name="connsiteY2" fmla="*/ 2271484 h 2271484"/>
              <a:gd name="connsiteX3" fmla="*/ 567871 w 4508463"/>
              <a:gd name="connsiteY3" fmla="*/ 2271484 h 2271484"/>
              <a:gd name="connsiteX4" fmla="*/ 0 w 4508463"/>
              <a:gd name="connsiteY4" fmla="*/ 0 h 22714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08463" h="2271484">
                <a:moveTo>
                  <a:pt x="0" y="0"/>
                </a:moveTo>
                <a:lnTo>
                  <a:pt x="4508463" y="0"/>
                </a:lnTo>
                <a:lnTo>
                  <a:pt x="4508463" y="2271484"/>
                </a:lnTo>
                <a:lnTo>
                  <a:pt x="567871" y="2271484"/>
                </a:lnTo>
                <a:lnTo>
                  <a:pt x="0" y="0"/>
                </a:lnTo>
                <a:close/>
              </a:path>
            </a:pathLst>
          </a:custGeom>
          <a:solidFill>
            <a:srgbClr val="CC6626">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dirty="0"/>
          </a:p>
        </p:txBody>
      </p:sp>
      <p:sp>
        <p:nvSpPr>
          <p:cNvPr id="8194" name="TextBox 24">
            <a:extLst>
              <a:ext uri="{FF2B5EF4-FFF2-40B4-BE49-F238E27FC236}">
                <a16:creationId xmlns:a16="http://schemas.microsoft.com/office/drawing/2014/main" id="{61933098-111C-E340-A621-F65BE385A140}"/>
              </a:ext>
            </a:extLst>
          </p:cNvPr>
          <p:cNvSpPr txBox="1">
            <a:spLocks noChangeArrowheads="1"/>
          </p:cNvSpPr>
          <p:nvPr/>
        </p:nvSpPr>
        <p:spPr bwMode="auto">
          <a:xfrm>
            <a:off x="523875" y="682625"/>
            <a:ext cx="393065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GB" altLang="en-HU" sz="2800" dirty="0">
                <a:latin typeface="Libre Franklin Medium" pitchFamily="2" charset="77"/>
                <a:ea typeface="Lato" panose="020F0502020204030203" pitchFamily="34" charset="77"/>
                <a:cs typeface="Lato" panose="020F0502020204030203" pitchFamily="34" charset="77"/>
              </a:rPr>
              <a:t>What we are doing right now</a:t>
            </a:r>
            <a:endParaRPr lang="en-GB" altLang="en-HU" sz="2800" dirty="0">
              <a:latin typeface="Montserrat Medium" pitchFamily="2" charset="77"/>
              <a:ea typeface="Lato" panose="020F0502020204030203" pitchFamily="34" charset="77"/>
              <a:cs typeface="Lato" panose="020F0502020204030203" pitchFamily="34" charset="77"/>
            </a:endParaRPr>
          </a:p>
        </p:txBody>
      </p:sp>
      <p:sp>
        <p:nvSpPr>
          <p:cNvPr id="8197" name="TextBox 28">
            <a:extLst>
              <a:ext uri="{FF2B5EF4-FFF2-40B4-BE49-F238E27FC236}">
                <a16:creationId xmlns:a16="http://schemas.microsoft.com/office/drawing/2014/main" id="{E48AF9D7-E2D5-744B-9E94-5FEFCFC3C85D}"/>
              </a:ext>
            </a:extLst>
          </p:cNvPr>
          <p:cNvSpPr txBox="1">
            <a:spLocks noChangeArrowheads="1"/>
          </p:cNvSpPr>
          <p:nvPr/>
        </p:nvSpPr>
        <p:spPr bwMode="auto">
          <a:xfrm>
            <a:off x="366712" y="1395658"/>
            <a:ext cx="3784268" cy="53258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171450" indent="-171450" eaLnBrk="1" hangingPunct="1">
              <a:lnSpc>
                <a:spcPct val="150000"/>
              </a:lnSpc>
              <a:buFont typeface="Arial" panose="020B0604020202020204" pitchFamily="34" charset="0"/>
              <a:buChar char="•"/>
            </a:pPr>
            <a:r>
              <a:rPr lang="en-GB" altLang="en-HU" sz="1200" b="1" dirty="0">
                <a:latin typeface="Open Sans" panose="020B0606030504020204" pitchFamily="34" charset="0"/>
                <a:ea typeface="Open Sans" panose="020B0606030504020204" pitchFamily="34" charset="0"/>
                <a:cs typeface="Open Sans" panose="020B0606030504020204" pitchFamily="34" charset="0"/>
              </a:rPr>
              <a:t>Our online training space is being finalised, we aim to launch it at the end of June, beginning of July</a:t>
            </a:r>
          </a:p>
          <a:p>
            <a:pPr marL="171450" indent="-171450" eaLnBrk="1" hangingPunct="1">
              <a:lnSpc>
                <a:spcPct val="150000"/>
              </a:lnSpc>
              <a:buFont typeface="Arial" panose="020B0604020202020204" pitchFamily="34" charset="0"/>
              <a:buChar char="•"/>
            </a:pPr>
            <a:r>
              <a:rPr lang="en-GB" altLang="en-HU" sz="1200" b="1" dirty="0">
                <a:latin typeface="Open Sans" panose="020B0606030504020204" pitchFamily="34" charset="0"/>
                <a:ea typeface="Open Sans" panose="020B0606030504020204" pitchFamily="34" charset="0"/>
                <a:cs typeface="Open Sans" panose="020B0606030504020204" pitchFamily="34" charset="0"/>
              </a:rPr>
              <a:t>We are cooperating with a Polish organisation, Samurai Labs, to have a very exciting final task for the participants</a:t>
            </a:r>
            <a:endParaRPr lang="hu-HU" altLang="en-HU" sz="1200" b="1" dirty="0">
              <a:latin typeface="Open Sans" panose="020B0606030504020204" pitchFamily="34" charset="0"/>
              <a:ea typeface="Open Sans" panose="020B0606030504020204" pitchFamily="34" charset="0"/>
              <a:cs typeface="Open Sans" panose="020B0606030504020204" pitchFamily="34" charset="0"/>
            </a:endParaRPr>
          </a:p>
          <a:p>
            <a:pPr marL="171450" indent="-171450" eaLnBrk="1" hangingPunct="1">
              <a:lnSpc>
                <a:spcPct val="150000"/>
              </a:lnSpc>
              <a:buFont typeface="Arial" panose="020B0604020202020204" pitchFamily="34" charset="0"/>
              <a:buChar char="•"/>
            </a:pPr>
            <a:r>
              <a:rPr lang="en-GB" altLang="en-HU" sz="1200" b="1" dirty="0">
                <a:latin typeface="Open Sans" panose="020B0606030504020204" pitchFamily="34" charset="0"/>
                <a:ea typeface="Open Sans" panose="020B0606030504020204" pitchFamily="34" charset="0"/>
                <a:cs typeface="Open Sans" panose="020B0606030504020204" pitchFamily="34" charset="0"/>
              </a:rPr>
              <a:t>We are collecting your research connected to pandemic related racism to publish a networkwide overview of this hate</a:t>
            </a:r>
          </a:p>
          <a:p>
            <a:pPr marL="171450" indent="-171450" eaLnBrk="1" hangingPunct="1">
              <a:lnSpc>
                <a:spcPct val="150000"/>
              </a:lnSpc>
              <a:buFont typeface="Arial" panose="020B0604020202020204" pitchFamily="34" charset="0"/>
              <a:buChar char="•"/>
            </a:pPr>
            <a:r>
              <a:rPr lang="en-GB" altLang="en-HU" sz="1200" b="1" dirty="0">
                <a:latin typeface="Open Sans" panose="020B0606030504020204" pitchFamily="34" charset="0"/>
                <a:ea typeface="Open Sans" panose="020B0606030504020204" pitchFamily="34" charset="0"/>
                <a:cs typeface="Open Sans" panose="020B0606030504020204" pitchFamily="34" charset="0"/>
              </a:rPr>
              <a:t>We are also in talks with FB and Twitter and they are committed in providing us with ad credits to launch our system</a:t>
            </a:r>
          </a:p>
          <a:p>
            <a:pPr marL="171450" indent="-171450" eaLnBrk="1" hangingPunct="1">
              <a:lnSpc>
                <a:spcPct val="150000"/>
              </a:lnSpc>
              <a:buFont typeface="Arial" panose="020B0604020202020204" pitchFamily="34" charset="0"/>
              <a:buChar char="•"/>
            </a:pPr>
            <a:r>
              <a:rPr lang="en-GB" altLang="en-HU" sz="1200" b="1" dirty="0">
                <a:latin typeface="Open Sans" panose="020B0606030504020204" pitchFamily="34" charset="0"/>
                <a:ea typeface="Open Sans" panose="020B0606030504020204" pitchFamily="34" charset="0"/>
                <a:cs typeface="Open Sans" panose="020B0606030504020204" pitchFamily="34" charset="0"/>
              </a:rPr>
              <a:t>As a part of our corporate outreach we are also discussing the possibilities of other types of cooperation with both companies</a:t>
            </a:r>
            <a:endParaRPr lang="hu-HU" altLang="en-HU" sz="1200" b="1" dirty="0">
              <a:latin typeface="Open Sans" panose="020B0606030504020204" pitchFamily="34" charset="0"/>
              <a:ea typeface="Open Sans" panose="020B0606030504020204" pitchFamily="34" charset="0"/>
              <a:cs typeface="Open Sans" panose="020B0606030504020204" pitchFamily="34" charset="0"/>
            </a:endParaRPr>
          </a:p>
          <a:p>
            <a:pPr marL="171450" indent="-171450" eaLnBrk="1" hangingPunct="1">
              <a:lnSpc>
                <a:spcPct val="150000"/>
              </a:lnSpc>
              <a:buFont typeface="Arial" panose="020B0604020202020204" pitchFamily="34" charset="0"/>
              <a:buChar char="•"/>
            </a:pPr>
            <a:r>
              <a:rPr lang="en-GB" sz="1200" b="1" dirty="0">
                <a:latin typeface="Open Sans" panose="020B0606030504020204" pitchFamily="34" charset="0"/>
                <a:ea typeface="Open Sans" panose="020B0606030504020204" pitchFamily="34" charset="0"/>
                <a:cs typeface="Open Sans" panose="020B0606030504020204" pitchFamily="34" charset="0"/>
              </a:rPr>
              <a:t>official INACH flyer</a:t>
            </a:r>
            <a:endParaRPr lang="en-GB" altLang="en-HU" sz="1200" b="1" dirty="0">
              <a:latin typeface="Open Sans" panose="020B0606030504020204" pitchFamily="34" charset="0"/>
              <a:ea typeface="Open Sans" panose="020B0606030504020204" pitchFamily="34" charset="0"/>
              <a:cs typeface="Open Sans" panose="020B0606030504020204" pitchFamily="34" charset="0"/>
            </a:endParaRPr>
          </a:p>
          <a:p>
            <a:pPr marL="171450" indent="-171450" eaLnBrk="1" hangingPunct="1">
              <a:lnSpc>
                <a:spcPct val="150000"/>
              </a:lnSpc>
              <a:buFont typeface="Arial" panose="020B0604020202020204" pitchFamily="34" charset="0"/>
              <a:buChar char="•"/>
            </a:pPr>
            <a:r>
              <a:rPr lang="en-GB" altLang="en-HU" sz="1200" b="1" dirty="0">
                <a:latin typeface="Open Sans" panose="020B0606030504020204" pitchFamily="34" charset="0"/>
                <a:ea typeface="Open Sans" panose="020B0606030504020204" pitchFamily="34" charset="0"/>
                <a:cs typeface="Open Sans" panose="020B0606030504020204" pitchFamily="34" charset="0"/>
              </a:rPr>
              <a:t>We launched the pyramid of hate campaign and we will be launching a massive campaign for our online training course</a:t>
            </a:r>
          </a:p>
        </p:txBody>
      </p:sp>
      <p:sp>
        <p:nvSpPr>
          <p:cNvPr id="8198" name="Rectangle 29">
            <a:extLst>
              <a:ext uri="{FF2B5EF4-FFF2-40B4-BE49-F238E27FC236}">
                <a16:creationId xmlns:a16="http://schemas.microsoft.com/office/drawing/2014/main" id="{FC78F3C1-3538-8149-A878-2D31B4106721}"/>
              </a:ext>
            </a:extLst>
          </p:cNvPr>
          <p:cNvSpPr>
            <a:spLocks noChangeArrowheads="1"/>
          </p:cNvSpPr>
          <p:nvPr/>
        </p:nvSpPr>
        <p:spPr bwMode="auto">
          <a:xfrm>
            <a:off x="8497888" y="2863850"/>
            <a:ext cx="28797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ID" altLang="en-HU" sz="3600" dirty="0">
                <a:solidFill>
                  <a:schemeClr val="bg1"/>
                </a:solidFill>
                <a:latin typeface="Libre Franklin Medium" pitchFamily="2" charset="77"/>
                <a:ea typeface="Lato" panose="020F0502020204030203" pitchFamily="34" charset="77"/>
                <a:cs typeface="Lato" panose="020F0502020204030203" pitchFamily="34" charset="77"/>
              </a:rPr>
              <a:t>#02.</a:t>
            </a:r>
            <a:endParaRPr lang="en-ID" altLang="en-HU" sz="3600" dirty="0">
              <a:solidFill>
                <a:schemeClr val="bg1"/>
              </a:solidFill>
              <a:latin typeface="Libre Franklin Medium" pitchFamily="2" charset="77"/>
            </a:endParaRPr>
          </a:p>
        </p:txBody>
      </p:sp>
      <p:sp>
        <p:nvSpPr>
          <p:cNvPr id="8199" name="TextBox 30">
            <a:extLst>
              <a:ext uri="{FF2B5EF4-FFF2-40B4-BE49-F238E27FC236}">
                <a16:creationId xmlns:a16="http://schemas.microsoft.com/office/drawing/2014/main" id="{2FB6BFBB-0B13-1740-B077-2957744919FF}"/>
              </a:ext>
            </a:extLst>
          </p:cNvPr>
          <p:cNvSpPr txBox="1">
            <a:spLocks noChangeArrowheads="1"/>
          </p:cNvSpPr>
          <p:nvPr/>
        </p:nvSpPr>
        <p:spPr bwMode="auto">
          <a:xfrm>
            <a:off x="8497888" y="3261436"/>
            <a:ext cx="3327400" cy="2278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lnSpc>
                <a:spcPct val="150000"/>
              </a:lnSpc>
            </a:pPr>
            <a:r>
              <a:rPr lang="en-GB" altLang="en-HU" sz="1200" b="1" dirty="0">
                <a:solidFill>
                  <a:schemeClr val="bg1"/>
                </a:solidFill>
                <a:latin typeface="Open Sans" panose="020B0606030504020204" pitchFamily="34" charset="0"/>
                <a:ea typeface="Open Sans" panose="020B0606030504020204" pitchFamily="34" charset="0"/>
                <a:cs typeface="Open Sans" panose="020B0606030504020204" pitchFamily="34" charset="0"/>
              </a:rPr>
              <a:t>Finalising the online trainings space</a:t>
            </a:r>
          </a:p>
          <a:p>
            <a:pPr eaLnBrk="1" hangingPunct="1">
              <a:lnSpc>
                <a:spcPct val="150000"/>
              </a:lnSpc>
            </a:pPr>
            <a:r>
              <a:rPr lang="en-GB" altLang="en-HU" sz="1200" b="1" dirty="0">
                <a:solidFill>
                  <a:schemeClr val="bg1"/>
                </a:solidFill>
                <a:latin typeface="Open Sans" panose="020B0606030504020204" pitchFamily="34" charset="0"/>
                <a:ea typeface="Open Sans" panose="020B0606030504020204" pitchFamily="34" charset="0"/>
                <a:cs typeface="Open Sans" panose="020B0606030504020204" pitchFamily="34" charset="0"/>
              </a:rPr>
              <a:t>Cooperating with Samurai Labs</a:t>
            </a:r>
          </a:p>
          <a:p>
            <a:pPr eaLnBrk="1" hangingPunct="1">
              <a:lnSpc>
                <a:spcPct val="150000"/>
              </a:lnSpc>
            </a:pPr>
            <a:r>
              <a:rPr lang="en-GB" altLang="en-HU" sz="1200" b="1" dirty="0">
                <a:solidFill>
                  <a:schemeClr val="bg1"/>
                </a:solidFill>
                <a:latin typeface="Open Sans" panose="020B0606030504020204" pitchFamily="34" charset="0"/>
                <a:ea typeface="Open Sans" panose="020B0606030504020204" pitchFamily="34" charset="0"/>
                <a:cs typeface="Open Sans" panose="020B0606030504020204" pitchFamily="34" charset="0"/>
              </a:rPr>
              <a:t>Cooperating with Facebook and Twitter</a:t>
            </a:r>
          </a:p>
          <a:p>
            <a:pPr eaLnBrk="1" hangingPunct="1">
              <a:lnSpc>
                <a:spcPct val="150000"/>
              </a:lnSpc>
            </a:pPr>
            <a:r>
              <a:rPr lang="en-GB" altLang="en-HU" sz="1200" b="1" dirty="0">
                <a:solidFill>
                  <a:schemeClr val="bg1"/>
                </a:solidFill>
                <a:latin typeface="Open Sans" panose="020B0606030504020204" pitchFamily="34" charset="0"/>
                <a:ea typeface="Open Sans" panose="020B0606030504020204" pitchFamily="34" charset="0"/>
                <a:cs typeface="Open Sans" panose="020B0606030504020204" pitchFamily="34" charset="0"/>
              </a:rPr>
              <a:t>COVID-19 Research</a:t>
            </a:r>
          </a:p>
          <a:p>
            <a:pPr eaLnBrk="1" hangingPunct="1">
              <a:lnSpc>
                <a:spcPct val="150000"/>
              </a:lnSpc>
            </a:pPr>
            <a:r>
              <a:rPr lang="en-GB" altLang="en-HU" sz="1200" b="1" dirty="0">
                <a:solidFill>
                  <a:schemeClr val="bg1"/>
                </a:solidFill>
                <a:latin typeface="Open Sans" panose="020B0606030504020204" pitchFamily="34" charset="0"/>
                <a:ea typeface="Open Sans" panose="020B0606030504020204" pitchFamily="34" charset="0"/>
                <a:cs typeface="Open Sans" panose="020B0606030504020204" pitchFamily="34" charset="0"/>
              </a:rPr>
              <a:t>Preparing for 2021 SGA application</a:t>
            </a:r>
          </a:p>
          <a:p>
            <a:pPr eaLnBrk="1" hangingPunct="1">
              <a:lnSpc>
                <a:spcPct val="150000"/>
              </a:lnSpc>
            </a:pPr>
            <a:r>
              <a:rPr lang="en-GB" altLang="en-HU" sz="1200" b="1" dirty="0">
                <a:solidFill>
                  <a:schemeClr val="bg1"/>
                </a:solidFill>
                <a:latin typeface="Open Sans" panose="020B0606030504020204" pitchFamily="34" charset="0"/>
                <a:ea typeface="Open Sans" panose="020B0606030504020204" pitchFamily="34" charset="0"/>
                <a:cs typeface="Open Sans" panose="020B0606030504020204" pitchFamily="34" charset="0"/>
              </a:rPr>
              <a:t>Organising Annual Conference</a:t>
            </a:r>
            <a:endParaRPr lang="hu-HU" altLang="en-HU" sz="12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eaLnBrk="1" hangingPunct="1">
              <a:lnSpc>
                <a:spcPct val="150000"/>
              </a:lnSpc>
            </a:pPr>
            <a:r>
              <a:rPr lang="en-GB" altLang="en-HU" sz="1200" b="1" dirty="0">
                <a:solidFill>
                  <a:schemeClr val="bg1"/>
                </a:solidFill>
                <a:latin typeface="Open Sans" panose="020B0606030504020204" pitchFamily="34" charset="0"/>
                <a:ea typeface="Open Sans" panose="020B0606030504020204" pitchFamily="34" charset="0"/>
                <a:cs typeface="Open Sans" panose="020B0606030504020204" pitchFamily="34" charset="0"/>
              </a:rPr>
              <a:t>Social media campaigns</a:t>
            </a:r>
          </a:p>
          <a:p>
            <a:pPr eaLnBrk="1" hangingPunct="1">
              <a:lnSpc>
                <a:spcPct val="150000"/>
              </a:lnSpc>
            </a:pPr>
            <a:r>
              <a:rPr lang="en-GB" altLang="en-HU" sz="1200" b="1" dirty="0">
                <a:solidFill>
                  <a:schemeClr val="bg1"/>
                </a:solidFill>
                <a:latin typeface="Open Sans" panose="020B0606030504020204" pitchFamily="34" charset="0"/>
                <a:ea typeface="Open Sans" panose="020B0606030504020204" pitchFamily="34" charset="0"/>
                <a:cs typeface="Open Sans" panose="020B0606030504020204" pitchFamily="34" charset="0"/>
              </a:rPr>
              <a:t>Producing an official flyer</a:t>
            </a:r>
          </a:p>
        </p:txBody>
      </p:sp>
      <p:pic>
        <p:nvPicPr>
          <p:cNvPr id="8202" name="Picture 17">
            <a:extLst>
              <a:ext uri="{FF2B5EF4-FFF2-40B4-BE49-F238E27FC236}">
                <a16:creationId xmlns:a16="http://schemas.microsoft.com/office/drawing/2014/main" id="{46B64467-D49E-3A4C-A25F-3D86DDABE50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6525" y="136525"/>
            <a:ext cx="1168400"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Picture Placeholder 6" descr="A picture containing drawing, shirt, sign&#10;&#10;Description automatically generated">
            <a:extLst>
              <a:ext uri="{FF2B5EF4-FFF2-40B4-BE49-F238E27FC236}">
                <a16:creationId xmlns:a16="http://schemas.microsoft.com/office/drawing/2014/main" id="{D07C138A-CC06-406E-9A98-3E6EEB3BBCF5}"/>
              </a:ext>
            </a:extLst>
          </p:cNvPr>
          <p:cNvPicPr>
            <a:picLocks noGrp="1" noChangeAspect="1"/>
          </p:cNvPicPr>
          <p:nvPr>
            <p:ph type="pic" sz="quarter" idx="10"/>
          </p:nvPr>
        </p:nvPicPr>
        <p:blipFill rotWithShape="1">
          <a:blip r:embed="rId2">
            <a:extLst>
              <a:ext uri="{28A0092B-C50C-407E-A947-70E740481C1C}">
                <a14:useLocalDpi xmlns:a14="http://schemas.microsoft.com/office/drawing/2010/main" val="0"/>
              </a:ext>
            </a:extLst>
          </a:blip>
          <a:srcRect l="27692" r="27692"/>
          <a:stretch/>
        </p:blipFill>
        <p:spPr bwMode="auto">
          <a:xfrm>
            <a:off x="3471863" y="682625"/>
            <a:ext cx="5248275" cy="6175375"/>
          </a:xfrm>
          <a:custGeom>
            <a:avLst/>
            <a:gdLst>
              <a:gd name="T0" fmla="*/ 1312327 w 5248796"/>
              <a:gd name="T1" fmla="*/ 0 h 6175828"/>
              <a:gd name="T2" fmla="*/ 5248796 w 5248796"/>
              <a:gd name="T3" fmla="*/ 0 h 6175828"/>
              <a:gd name="T4" fmla="*/ 5248796 w 5248796"/>
              <a:gd name="T5" fmla="*/ 2405 h 6175828"/>
              <a:gd name="T6" fmla="*/ 3936980 w 5248796"/>
              <a:gd name="T7" fmla="*/ 6175828 h 6175828"/>
              <a:gd name="T8" fmla="*/ 0 w 5248796"/>
              <a:gd name="T9" fmla="*/ 6175828 h 617582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248796" h="6175828">
                <a:moveTo>
                  <a:pt x="1312327" y="0"/>
                </a:moveTo>
                <a:lnTo>
                  <a:pt x="5248796" y="0"/>
                </a:lnTo>
                <a:lnTo>
                  <a:pt x="5248796" y="2405"/>
                </a:lnTo>
                <a:lnTo>
                  <a:pt x="3936980" y="6175828"/>
                </a:lnTo>
                <a:lnTo>
                  <a:pt x="0" y="6175828"/>
                </a:lnTo>
                <a:lnTo>
                  <a:pt x="1312327" y="0"/>
                </a:lnTo>
                <a:close/>
              </a:path>
            </a:pathLst>
          </a:cu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24" name="Freeform: Shape 21">
            <a:extLst>
              <a:ext uri="{FF2B5EF4-FFF2-40B4-BE49-F238E27FC236}">
                <a16:creationId xmlns:a16="http://schemas.microsoft.com/office/drawing/2014/main" id="{63C86350-1315-B54E-960F-50A024F0C117}"/>
              </a:ext>
            </a:extLst>
          </p:cNvPr>
          <p:cNvSpPr/>
          <p:nvPr/>
        </p:nvSpPr>
        <p:spPr>
          <a:xfrm>
            <a:off x="7747000" y="4249003"/>
            <a:ext cx="4454525" cy="2608997"/>
          </a:xfrm>
          <a:custGeom>
            <a:avLst/>
            <a:gdLst>
              <a:gd name="connsiteX0" fmla="*/ 0 w 4508463"/>
              <a:gd name="connsiteY0" fmla="*/ 0 h 2271484"/>
              <a:gd name="connsiteX1" fmla="*/ 4508463 w 4508463"/>
              <a:gd name="connsiteY1" fmla="*/ 0 h 2271484"/>
              <a:gd name="connsiteX2" fmla="*/ 4508463 w 4508463"/>
              <a:gd name="connsiteY2" fmla="*/ 2271484 h 2271484"/>
              <a:gd name="connsiteX3" fmla="*/ 567871 w 4508463"/>
              <a:gd name="connsiteY3" fmla="*/ 2271484 h 2271484"/>
              <a:gd name="connsiteX4" fmla="*/ 0 w 4508463"/>
              <a:gd name="connsiteY4" fmla="*/ 0 h 22714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08463" h="2271484">
                <a:moveTo>
                  <a:pt x="0" y="0"/>
                </a:moveTo>
                <a:lnTo>
                  <a:pt x="4508463" y="0"/>
                </a:lnTo>
                <a:lnTo>
                  <a:pt x="4508463" y="2271484"/>
                </a:lnTo>
                <a:lnTo>
                  <a:pt x="567871" y="2271484"/>
                </a:lnTo>
                <a:lnTo>
                  <a:pt x="0" y="0"/>
                </a:lnTo>
                <a:close/>
              </a:path>
            </a:pathLst>
          </a:custGeom>
          <a:solidFill>
            <a:srgbClr val="142B4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dirty="0"/>
          </a:p>
        </p:txBody>
      </p:sp>
      <p:sp>
        <p:nvSpPr>
          <p:cNvPr id="9218" name="TextBox 24">
            <a:extLst>
              <a:ext uri="{FF2B5EF4-FFF2-40B4-BE49-F238E27FC236}">
                <a16:creationId xmlns:a16="http://schemas.microsoft.com/office/drawing/2014/main" id="{99F0E2F8-AB64-B248-919F-B7C819A4FB83}"/>
              </a:ext>
            </a:extLst>
          </p:cNvPr>
          <p:cNvSpPr txBox="1">
            <a:spLocks noChangeArrowheads="1"/>
          </p:cNvSpPr>
          <p:nvPr/>
        </p:nvSpPr>
        <p:spPr bwMode="auto">
          <a:xfrm>
            <a:off x="523875" y="928214"/>
            <a:ext cx="393065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GB" altLang="en-HU" sz="4400" dirty="0">
                <a:latin typeface="Libre Franklin Medium" pitchFamily="2" charset="77"/>
                <a:ea typeface="Lato" panose="020F0502020204030203" pitchFamily="34" charset="77"/>
                <a:cs typeface="Lato" panose="020F0502020204030203" pitchFamily="34" charset="77"/>
              </a:rPr>
              <a:t>What’s to come</a:t>
            </a:r>
            <a:endParaRPr lang="en-GB" altLang="en-HU" sz="4400" dirty="0">
              <a:latin typeface="Montserrat Medium" pitchFamily="2" charset="77"/>
              <a:ea typeface="Lato" panose="020F0502020204030203" pitchFamily="34" charset="77"/>
              <a:cs typeface="Lato" panose="020F0502020204030203" pitchFamily="34" charset="77"/>
            </a:endParaRPr>
          </a:p>
        </p:txBody>
      </p:sp>
      <p:sp>
        <p:nvSpPr>
          <p:cNvPr id="9221" name="TextBox 28">
            <a:extLst>
              <a:ext uri="{FF2B5EF4-FFF2-40B4-BE49-F238E27FC236}">
                <a16:creationId xmlns:a16="http://schemas.microsoft.com/office/drawing/2014/main" id="{A25670AC-1D71-1340-AD9A-AE7DD2F56F7B}"/>
              </a:ext>
            </a:extLst>
          </p:cNvPr>
          <p:cNvSpPr txBox="1">
            <a:spLocks noChangeArrowheads="1"/>
          </p:cNvSpPr>
          <p:nvPr/>
        </p:nvSpPr>
        <p:spPr bwMode="auto">
          <a:xfrm>
            <a:off x="523875" y="1594870"/>
            <a:ext cx="2992438" cy="47707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171450" indent="-171450" eaLnBrk="1" hangingPunct="1">
              <a:lnSpc>
                <a:spcPct val="150000"/>
              </a:lnSpc>
              <a:buFont typeface="Arial" panose="020B0604020202020204" pitchFamily="34" charset="0"/>
              <a:buChar char="•"/>
            </a:pPr>
            <a:r>
              <a:rPr lang="en-GB" altLang="en-HU" sz="1200" b="1" dirty="0">
                <a:latin typeface="Open Sans" panose="020B0606030504020204" pitchFamily="34" charset="0"/>
                <a:cs typeface="Open Sans" panose="020B0606030504020204" pitchFamily="34" charset="0"/>
              </a:rPr>
              <a:t>After the launch, we will be running</a:t>
            </a:r>
            <a:r>
              <a:rPr lang="hu-HU" altLang="en-HU" sz="1200" b="1" dirty="0">
                <a:latin typeface="Open Sans" panose="020B0606030504020204" pitchFamily="34" charset="0"/>
                <a:cs typeface="Open Sans" panose="020B0606030504020204" pitchFamily="34" charset="0"/>
              </a:rPr>
              <a:t> </a:t>
            </a:r>
            <a:r>
              <a:rPr lang="en-GB" altLang="en-HU" sz="1200" b="1" dirty="0">
                <a:latin typeface="Open Sans" panose="020B0606030504020204" pitchFamily="34" charset="0"/>
                <a:cs typeface="Open Sans" panose="020B0606030504020204" pitchFamily="34" charset="0"/>
              </a:rPr>
              <a:t>the online training space</a:t>
            </a:r>
          </a:p>
          <a:p>
            <a:pPr marL="171450" indent="-171450" eaLnBrk="1" hangingPunct="1">
              <a:lnSpc>
                <a:spcPct val="150000"/>
              </a:lnSpc>
              <a:buFont typeface="Arial" panose="020B0604020202020204" pitchFamily="34" charset="0"/>
              <a:buChar char="•"/>
            </a:pPr>
            <a:r>
              <a:rPr lang="en-GB" altLang="en-HU" sz="1200" b="1" dirty="0">
                <a:latin typeface="Open Sans" panose="020B0606030504020204" pitchFamily="34" charset="0"/>
                <a:ea typeface="Lato" panose="020F0502020204030203" pitchFamily="34" charset="77"/>
                <a:cs typeface="Open Sans" panose="020B0606030504020204" pitchFamily="34" charset="0"/>
              </a:rPr>
              <a:t>We have to produce a CPP (we aim to produce a generic document on how the Network envisages the protection of children from cyber hate) </a:t>
            </a:r>
            <a:r>
              <a:rPr lang="en-GB" altLang="en-HU" sz="1200" b="1" dirty="0">
                <a:latin typeface="Open Sans" panose="020B0606030504020204" pitchFamily="34" charset="0"/>
                <a:ea typeface="Lato" panose="020F0502020204030203" pitchFamily="34" charset="77"/>
                <a:cs typeface="Open Sans" panose="020B0606030504020204" pitchFamily="34" charset="0"/>
                <a:sym typeface="Wingdings" panose="05000000000000000000" pitchFamily="2" charset="2"/>
              </a:rPr>
              <a:t> we will need your input</a:t>
            </a:r>
          </a:p>
          <a:p>
            <a:pPr marL="171450" indent="-171450" eaLnBrk="1" hangingPunct="1">
              <a:lnSpc>
                <a:spcPct val="150000"/>
              </a:lnSpc>
              <a:buFont typeface="Arial" panose="020B0604020202020204" pitchFamily="34" charset="0"/>
              <a:buChar char="•"/>
            </a:pPr>
            <a:r>
              <a:rPr lang="en-GB" altLang="en-HU" sz="1200" b="1" dirty="0">
                <a:latin typeface="Open Sans" panose="020B0606030504020204" pitchFamily="34" charset="0"/>
                <a:ea typeface="Lato" panose="020F0502020204030203" pitchFamily="34" charset="77"/>
                <a:cs typeface="Open Sans" panose="020B0606030504020204" pitchFamily="34" charset="0"/>
                <a:sym typeface="Wingdings" panose="05000000000000000000" pitchFamily="2" charset="2"/>
              </a:rPr>
              <a:t>We will be participating in the 2nd ME (if the EC will organise one), and we will try to encourage new members to join in</a:t>
            </a:r>
          </a:p>
          <a:p>
            <a:pPr marL="171450" indent="-171450" eaLnBrk="1" hangingPunct="1">
              <a:lnSpc>
                <a:spcPct val="150000"/>
              </a:lnSpc>
              <a:buFont typeface="Arial" panose="020B0604020202020204" pitchFamily="34" charset="0"/>
              <a:buChar char="•"/>
            </a:pPr>
            <a:r>
              <a:rPr lang="en-GB" altLang="en-HU" sz="1200" b="1" dirty="0">
                <a:latin typeface="Open Sans" panose="020B0606030504020204" pitchFamily="34" charset="0"/>
                <a:ea typeface="Lato" panose="020F0502020204030203" pitchFamily="34" charset="77"/>
                <a:cs typeface="Open Sans" panose="020B0606030504020204" pitchFamily="34" charset="0"/>
                <a:sym typeface="Wingdings" panose="05000000000000000000" pitchFamily="2" charset="2"/>
              </a:rPr>
              <a:t>We will be holding the usual Annual Conference, now on antisemitism (online or offline?)</a:t>
            </a:r>
          </a:p>
          <a:p>
            <a:pPr marL="171450" indent="-171450" eaLnBrk="1" hangingPunct="1">
              <a:lnSpc>
                <a:spcPct val="150000"/>
              </a:lnSpc>
              <a:buFont typeface="Arial" panose="020B0604020202020204" pitchFamily="34" charset="0"/>
              <a:buChar char="•"/>
            </a:pPr>
            <a:r>
              <a:rPr lang="en-GB" altLang="en-HU" sz="1200" b="1" dirty="0">
                <a:latin typeface="Open Sans" panose="020B0606030504020204" pitchFamily="34" charset="0"/>
                <a:ea typeface="Lato" panose="020F0502020204030203" pitchFamily="34" charset="77"/>
                <a:cs typeface="Open Sans" panose="020B0606030504020204" pitchFamily="34" charset="0"/>
                <a:sym typeface="Wingdings" panose="05000000000000000000" pitchFamily="2" charset="2"/>
              </a:rPr>
              <a:t>We will be publishing our usual Annual Report with the same new approach as last year</a:t>
            </a:r>
            <a:endParaRPr lang="en-GB" altLang="en-HU" sz="1200" b="1" dirty="0">
              <a:latin typeface="Lato" panose="020F0502020204030203" pitchFamily="34" charset="77"/>
              <a:ea typeface="Lato" panose="020F0502020204030203" pitchFamily="34" charset="77"/>
              <a:cs typeface="Lato" panose="020F0502020204030203" pitchFamily="34" charset="77"/>
            </a:endParaRPr>
          </a:p>
        </p:txBody>
      </p:sp>
      <p:sp>
        <p:nvSpPr>
          <p:cNvPr id="9224" name="Rectangle 31">
            <a:extLst>
              <a:ext uri="{FF2B5EF4-FFF2-40B4-BE49-F238E27FC236}">
                <a16:creationId xmlns:a16="http://schemas.microsoft.com/office/drawing/2014/main" id="{DD26301B-EC5F-8946-9141-3CB2161829A6}"/>
              </a:ext>
            </a:extLst>
          </p:cNvPr>
          <p:cNvSpPr>
            <a:spLocks noChangeArrowheads="1"/>
          </p:cNvSpPr>
          <p:nvPr/>
        </p:nvSpPr>
        <p:spPr bwMode="auto">
          <a:xfrm>
            <a:off x="8451329" y="4310063"/>
            <a:ext cx="287972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ID" altLang="en-HU" sz="3600" dirty="0">
                <a:solidFill>
                  <a:schemeClr val="bg1"/>
                </a:solidFill>
                <a:latin typeface="Libre Franklin Medium" pitchFamily="2" charset="77"/>
                <a:ea typeface="Lato" panose="020F0502020204030203" pitchFamily="34" charset="77"/>
                <a:cs typeface="Lato" panose="020F0502020204030203" pitchFamily="34" charset="77"/>
              </a:rPr>
              <a:t>#03.</a:t>
            </a:r>
            <a:endParaRPr lang="en-ID" altLang="en-HU" sz="3600" dirty="0">
              <a:solidFill>
                <a:schemeClr val="bg1"/>
              </a:solidFill>
              <a:latin typeface="Libre Franklin Medium" pitchFamily="2" charset="77"/>
            </a:endParaRPr>
          </a:p>
        </p:txBody>
      </p:sp>
      <p:sp>
        <p:nvSpPr>
          <p:cNvPr id="9225" name="TextBox 32">
            <a:extLst>
              <a:ext uri="{FF2B5EF4-FFF2-40B4-BE49-F238E27FC236}">
                <a16:creationId xmlns:a16="http://schemas.microsoft.com/office/drawing/2014/main" id="{A5D37D3C-3E44-A348-9B89-AAEEB482C7A1}"/>
              </a:ext>
            </a:extLst>
          </p:cNvPr>
          <p:cNvSpPr txBox="1">
            <a:spLocks noChangeArrowheads="1"/>
          </p:cNvSpPr>
          <p:nvPr/>
        </p:nvSpPr>
        <p:spPr bwMode="auto">
          <a:xfrm>
            <a:off x="8496821" y="4956175"/>
            <a:ext cx="3327400" cy="1447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lnSpc>
                <a:spcPct val="150000"/>
              </a:lnSpc>
            </a:pPr>
            <a:r>
              <a:rPr lang="en-GB" altLang="en-HU" sz="1200" b="1" dirty="0">
                <a:solidFill>
                  <a:schemeClr val="bg1"/>
                </a:solidFill>
                <a:latin typeface="Open Sans" panose="020B0606030504020204" pitchFamily="34" charset="0"/>
                <a:cs typeface="Open Sans" panose="020B0606030504020204" pitchFamily="34" charset="0"/>
              </a:rPr>
              <a:t>Running the online trainings</a:t>
            </a:r>
          </a:p>
          <a:p>
            <a:pPr eaLnBrk="1" hangingPunct="1">
              <a:lnSpc>
                <a:spcPct val="150000"/>
              </a:lnSpc>
            </a:pPr>
            <a:r>
              <a:rPr lang="en-GB" altLang="en-HU" sz="1200" b="1" dirty="0">
                <a:solidFill>
                  <a:schemeClr val="bg1"/>
                </a:solidFill>
                <a:latin typeface="Open Sans" panose="020B0606030504020204" pitchFamily="34" charset="0"/>
                <a:cs typeface="Open Sans" panose="020B0606030504020204" pitchFamily="34" charset="0"/>
              </a:rPr>
              <a:t>Child Protection Policy</a:t>
            </a:r>
          </a:p>
          <a:p>
            <a:pPr eaLnBrk="1" hangingPunct="1">
              <a:lnSpc>
                <a:spcPct val="150000"/>
              </a:lnSpc>
            </a:pPr>
            <a:r>
              <a:rPr lang="en-GB" altLang="en-HU" sz="1200" b="1" dirty="0">
                <a:solidFill>
                  <a:schemeClr val="bg1"/>
                </a:solidFill>
                <a:latin typeface="Open Sans" panose="020B0606030504020204" pitchFamily="34" charset="0"/>
                <a:ea typeface="Lato" panose="020F0502020204030203" pitchFamily="34" charset="77"/>
                <a:cs typeface="Open Sans" panose="020B0606030504020204" pitchFamily="34" charset="0"/>
              </a:rPr>
              <a:t>2nd Monitoring Exercise</a:t>
            </a:r>
          </a:p>
          <a:p>
            <a:pPr eaLnBrk="1" hangingPunct="1">
              <a:lnSpc>
                <a:spcPct val="150000"/>
              </a:lnSpc>
            </a:pPr>
            <a:r>
              <a:rPr lang="en-GB" altLang="en-HU" sz="1200" b="1" dirty="0">
                <a:solidFill>
                  <a:schemeClr val="bg1"/>
                </a:solidFill>
                <a:latin typeface="Open Sans" panose="020B0606030504020204" pitchFamily="34" charset="0"/>
                <a:ea typeface="Lato" panose="020F0502020204030203" pitchFamily="34" charset="77"/>
                <a:cs typeface="Open Sans" panose="020B0606030504020204" pitchFamily="34" charset="0"/>
              </a:rPr>
              <a:t>Annual Conference</a:t>
            </a:r>
          </a:p>
          <a:p>
            <a:pPr eaLnBrk="1" hangingPunct="1">
              <a:lnSpc>
                <a:spcPct val="150000"/>
              </a:lnSpc>
            </a:pPr>
            <a:r>
              <a:rPr lang="en-GB" altLang="en-HU" sz="1200" b="1" dirty="0">
                <a:solidFill>
                  <a:schemeClr val="bg1"/>
                </a:solidFill>
                <a:latin typeface="Open Sans" panose="020B0606030504020204" pitchFamily="34" charset="0"/>
                <a:ea typeface="Lato" panose="020F0502020204030203" pitchFamily="34" charset="77"/>
                <a:cs typeface="Open Sans" panose="020B0606030504020204" pitchFamily="34" charset="0"/>
              </a:rPr>
              <a:t>Annual Report</a:t>
            </a:r>
          </a:p>
        </p:txBody>
      </p:sp>
      <p:pic>
        <p:nvPicPr>
          <p:cNvPr id="9226" name="Picture 17">
            <a:extLst>
              <a:ext uri="{FF2B5EF4-FFF2-40B4-BE49-F238E27FC236}">
                <a16:creationId xmlns:a16="http://schemas.microsoft.com/office/drawing/2014/main" id="{B7F5DCD4-8424-5344-BCE6-AE4FD40B354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6525" y="136525"/>
            <a:ext cx="1168400"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Placeholder 2" descr="A close up of a logo&#10;&#10;Description automatically generated">
            <a:extLst>
              <a:ext uri="{FF2B5EF4-FFF2-40B4-BE49-F238E27FC236}">
                <a16:creationId xmlns:a16="http://schemas.microsoft.com/office/drawing/2014/main" id="{A7FFD473-C6EA-4E11-A561-54F9CA51AA23}"/>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9710" r="9710"/>
          <a:stretch>
            <a:fillRect/>
          </a:stretch>
        </p:blipFill>
        <p:spPr bwMode="auto">
          <a:xfrm>
            <a:off x="0" y="0"/>
            <a:ext cx="12192000" cy="6858000"/>
          </a:xfrm>
          <a:custGeom>
            <a:avLst/>
            <a:gdLst>
              <a:gd name="T0" fmla="*/ 0 w 4245021"/>
              <a:gd name="T1" fmla="*/ 0 h 2542265"/>
              <a:gd name="T2" fmla="*/ 12191998 w 4245021"/>
              <a:gd name="T3" fmla="*/ 0 h 2542265"/>
              <a:gd name="T4" fmla="*/ 12191998 w 4245021"/>
              <a:gd name="T5" fmla="*/ 6858000 h 2542265"/>
              <a:gd name="T6" fmla="*/ 0 w 4245021"/>
              <a:gd name="T7" fmla="*/ 6858000 h 254226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245021" h="2542265">
                <a:moveTo>
                  <a:pt x="0" y="0"/>
                </a:moveTo>
                <a:lnTo>
                  <a:pt x="4245021" y="0"/>
                </a:lnTo>
                <a:lnTo>
                  <a:pt x="4245021" y="2542265"/>
                </a:lnTo>
                <a:lnTo>
                  <a:pt x="0" y="2542265"/>
                </a:lnTo>
                <a:lnTo>
                  <a:pt x="0" y="0"/>
                </a:lnTo>
                <a:close/>
              </a:path>
            </a:pathLst>
          </a:cu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4" name="Rectangle 3">
            <a:extLst>
              <a:ext uri="{FF2B5EF4-FFF2-40B4-BE49-F238E27FC236}">
                <a16:creationId xmlns:a16="http://schemas.microsoft.com/office/drawing/2014/main" id="{30EDD322-00FD-9640-A0BA-8B60DB864E66}"/>
              </a:ext>
            </a:extLst>
          </p:cNvPr>
          <p:cNvSpPr/>
          <p:nvPr/>
        </p:nvSpPr>
        <p:spPr>
          <a:xfrm>
            <a:off x="0" y="0"/>
            <a:ext cx="12192000" cy="6858000"/>
          </a:xfrm>
          <a:prstGeom prst="rect">
            <a:avLst/>
          </a:prstGeom>
          <a:solidFill>
            <a:srgbClr val="142B4E">
              <a:alpha val="74902"/>
            </a:srgb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dirty="0">
              <a:ln w="0"/>
              <a:solidFill>
                <a:schemeClr val="accent1"/>
              </a:solidFill>
              <a:effectLst>
                <a:outerShdw blurRad="38100" dist="25400" dir="5400000" algn="ctr" rotWithShape="0">
                  <a:srgbClr val="6E747A">
                    <a:alpha val="43000"/>
                  </a:srgbClr>
                </a:outerShdw>
              </a:effectLst>
            </a:endParaRPr>
          </a:p>
        </p:txBody>
      </p:sp>
      <p:sp>
        <p:nvSpPr>
          <p:cNvPr id="38914" name="TextBox 8">
            <a:extLst>
              <a:ext uri="{FF2B5EF4-FFF2-40B4-BE49-F238E27FC236}">
                <a16:creationId xmlns:a16="http://schemas.microsoft.com/office/drawing/2014/main" id="{62E5F034-A8F2-8042-B66D-EC82A0D60F49}"/>
              </a:ext>
            </a:extLst>
          </p:cNvPr>
          <p:cNvSpPr txBox="1">
            <a:spLocks noChangeArrowheads="1"/>
          </p:cNvSpPr>
          <p:nvPr/>
        </p:nvSpPr>
        <p:spPr bwMode="auto">
          <a:xfrm>
            <a:off x="0" y="2695575"/>
            <a:ext cx="12192000" cy="1201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n-ID" altLang="en-HU" sz="7200" dirty="0">
                <a:solidFill>
                  <a:schemeClr val="bg1"/>
                </a:solidFill>
                <a:latin typeface="Libre Franklin Medium" pitchFamily="2" charset="77"/>
                <a:ea typeface="Lato" panose="020F0502020204030203" pitchFamily="34" charset="77"/>
                <a:cs typeface="Lato" panose="020F0502020204030203" pitchFamily="34" charset="77"/>
              </a:rPr>
              <a:t>Thank You</a:t>
            </a:r>
          </a:p>
        </p:txBody>
      </p:sp>
      <p:pic>
        <p:nvPicPr>
          <p:cNvPr id="38915" name="Picture 7">
            <a:extLst>
              <a:ext uri="{FF2B5EF4-FFF2-40B4-BE49-F238E27FC236}">
                <a16:creationId xmlns:a16="http://schemas.microsoft.com/office/drawing/2014/main" id="{E275BA67-CC14-4E4B-BE94-21DE1C870CC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49825" y="663575"/>
            <a:ext cx="2292350" cy="896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6" name="Picture 8">
            <a:extLst>
              <a:ext uri="{FF2B5EF4-FFF2-40B4-BE49-F238E27FC236}">
                <a16:creationId xmlns:a16="http://schemas.microsoft.com/office/drawing/2014/main" id="{AA9BB90F-9116-344D-971E-0D2E97E0865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84613" y="6124575"/>
            <a:ext cx="1133475"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7" name="Picture 9">
            <a:extLst>
              <a:ext uri="{FF2B5EF4-FFF2-40B4-BE49-F238E27FC236}">
                <a16:creationId xmlns:a16="http://schemas.microsoft.com/office/drawing/2014/main" id="{197522A7-7938-BF49-BF2E-02B4D2BCD6F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12038" y="6124575"/>
            <a:ext cx="979487"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8" name="Picture 10">
            <a:extLst>
              <a:ext uri="{FF2B5EF4-FFF2-40B4-BE49-F238E27FC236}">
                <a16:creationId xmlns:a16="http://schemas.microsoft.com/office/drawing/2014/main" id="{201B4BE1-7F05-284E-9F38-6264BED03A6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97463" y="6124575"/>
            <a:ext cx="2235200"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Office-téma">
  <a:themeElements>
    <a:clrScheme name="Inach steel blue">
      <a:dk1>
        <a:srgbClr val="323232"/>
      </a:dk1>
      <a:lt1>
        <a:srgbClr val="F7F7F7"/>
      </a:lt1>
      <a:dk2>
        <a:srgbClr val="323232"/>
      </a:dk2>
      <a:lt2>
        <a:srgbClr val="F7F7F7"/>
      </a:lt2>
      <a:accent1>
        <a:srgbClr val="152B4D"/>
      </a:accent1>
      <a:accent2>
        <a:srgbClr val="26455F"/>
      </a:accent2>
      <a:accent3>
        <a:srgbClr val="3E73CA"/>
      </a:accent3>
      <a:accent4>
        <a:srgbClr val="93B6D3"/>
      </a:accent4>
      <a:accent5>
        <a:srgbClr val="F7AC8D"/>
      </a:accent5>
      <a:accent6>
        <a:srgbClr val="CC6525"/>
      </a:accent6>
      <a:hlink>
        <a:srgbClr val="FFC000"/>
      </a:hlink>
      <a:folHlink>
        <a:srgbClr val="FFC0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nach_presentation2020" id="{BD269225-62F8-3E43-B3F0-B979DCC5A796}" vid="{FA58D07E-8862-F545-99AA-32E564C1897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inach_presentation2020</Template>
  <TotalTime>152</TotalTime>
  <Words>594</Words>
  <Application>Microsoft Office PowerPoint</Application>
  <PresentationFormat>Widescreen</PresentationFormat>
  <Paragraphs>56</Paragraphs>
  <Slides>6</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6</vt:i4>
      </vt:variant>
    </vt:vector>
  </HeadingPairs>
  <TitlesOfParts>
    <vt:vector size="15" baseType="lpstr">
      <vt:lpstr>Arial</vt:lpstr>
      <vt:lpstr>Calibri</vt:lpstr>
      <vt:lpstr>Calibri Light</vt:lpstr>
      <vt:lpstr>Lato</vt:lpstr>
      <vt:lpstr>Libre Franklin</vt:lpstr>
      <vt:lpstr>Libre Franklin Medium</vt:lpstr>
      <vt:lpstr>Montserrat Medium</vt:lpstr>
      <vt:lpstr>Open Sans</vt:lpstr>
      <vt:lpstr>Office-téma</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PowerPoint-bemutató</dc:title>
  <dc:creator>Tamás Berecz</dc:creator>
  <cp:lastModifiedBy>Charlotte Devinat</cp:lastModifiedBy>
  <cp:revision>15</cp:revision>
  <dcterms:created xsi:type="dcterms:W3CDTF">2020-06-09T09:23:31Z</dcterms:created>
  <dcterms:modified xsi:type="dcterms:W3CDTF">2020-06-19T07:54:04Z</dcterms:modified>
</cp:coreProperties>
</file>